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6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7.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57" r:id="rId4"/>
    <p:sldMasterId id="2147484058" r:id="rId5"/>
    <p:sldMasterId id="2147484059" r:id="rId6"/>
    <p:sldMasterId id="2147484060" r:id="rId7"/>
    <p:sldMasterId id="2147484061" r:id="rId8"/>
    <p:sldMasterId id="2147484062" r:id="rId9"/>
    <p:sldMasterId id="2147484063" r:id="rId10"/>
    <p:sldMasterId id="2147484064" r:id="rId11"/>
    <p:sldMasterId id="2147484065" r:id="rId12"/>
    <p:sldMasterId id="2147484066"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Lst>
  <p:sldSz cy="6858000" cx="12188950"/>
  <p:notesSz cx="6858000" cy="9144000"/>
  <p:embeddedFontLst>
    <p:embeddedFont>
      <p:font typeface="DM Sans Medium"/>
      <p:regular r:id="rId44"/>
      <p:bold r:id="rId45"/>
      <p:italic r:id="rId46"/>
      <p:boldItalic r:id="rId47"/>
    </p:embeddedFont>
    <p:embeddedFont>
      <p:font typeface="Roboto"/>
      <p:regular r:id="rId48"/>
      <p:bold r:id="rId49"/>
      <p:italic r:id="rId50"/>
      <p:boldItalic r:id="rId51"/>
    </p:embeddedFont>
    <p:embeddedFont>
      <p:font typeface="Inter"/>
      <p:regular r:id="rId52"/>
      <p:bold r:id="rId53"/>
      <p:italic r:id="rId54"/>
      <p:boldItalic r:id="rId55"/>
    </p:embeddedFont>
    <p:embeddedFont>
      <p:font typeface="DM Mono Medium"/>
      <p:regular r:id="rId56"/>
      <p:italic r:id="rId57"/>
    </p:embeddedFont>
    <p:embeddedFont>
      <p:font typeface="DM Sans Black"/>
      <p:bold r:id="rId58"/>
      <p:boldItalic r:id="rId59"/>
    </p:embeddedFont>
    <p:embeddedFont>
      <p:font typeface="DM Sans SemiBold"/>
      <p:regular r:id="rId60"/>
      <p:bold r:id="rId61"/>
      <p:italic r:id="rId62"/>
      <p:boldItalic r:id="rId63"/>
    </p:embeddedFont>
    <p:embeddedFont>
      <p:font typeface="DM Sans"/>
      <p:regular r:id="rId64"/>
      <p:bold r:id="rId65"/>
      <p:italic r:id="rId66"/>
      <p:boldItalic r:id="rId67"/>
    </p:embeddedFont>
    <p:embeddedFont>
      <p:font typeface="Barlow"/>
      <p:regular r:id="rId68"/>
      <p:bold r:id="rId69"/>
      <p:italic r:id="rId70"/>
      <p:boldItalic r:id="rId71"/>
    </p:embeddedFont>
    <p:embeddedFont>
      <p:font typeface="DM Mono"/>
      <p:regular r:id="rId72"/>
      <p: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930">
          <p15:clr>
            <a:srgbClr val="9AA0A6"/>
          </p15:clr>
        </p15:guide>
        <p15:guide id="2" orient="horz" pos="3384">
          <p15:clr>
            <a:srgbClr val="9AA0A6"/>
          </p15:clr>
        </p15:guide>
        <p15:guide id="3" pos="383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30" orient="horz"/>
        <p:guide pos="3384" orient="horz"/>
        <p:guide pos="383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font" Target="fonts/DMSansMedium-regular.fntdata"/><Relationship Id="rId43" Type="http://schemas.openxmlformats.org/officeDocument/2006/relationships/slide" Target="slides/slide29.xml"/><Relationship Id="rId46" Type="http://schemas.openxmlformats.org/officeDocument/2006/relationships/font" Target="fonts/DMSansMedium-italic.fntdata"/><Relationship Id="rId45" Type="http://schemas.openxmlformats.org/officeDocument/2006/relationships/font" Target="fonts/DMSansMedium-bold.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Roboto-regular.fntdata"/><Relationship Id="rId47" Type="http://schemas.openxmlformats.org/officeDocument/2006/relationships/font" Target="fonts/DMSansMedium-boldItalic.fntdata"/><Relationship Id="rId49"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DMMono-italic.fntdata"/><Relationship Id="rId72" Type="http://schemas.openxmlformats.org/officeDocument/2006/relationships/font" Target="fonts/DMMono-regular.fntdata"/><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71" Type="http://schemas.openxmlformats.org/officeDocument/2006/relationships/font" Target="fonts/Barlow-boldItalic.fntdata"/><Relationship Id="rId70" Type="http://schemas.openxmlformats.org/officeDocument/2006/relationships/font" Target="fonts/Barlow-italic.fntdata"/><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62" Type="http://schemas.openxmlformats.org/officeDocument/2006/relationships/font" Target="fonts/DMSansSemiBold-italic.fntdata"/><Relationship Id="rId61" Type="http://schemas.openxmlformats.org/officeDocument/2006/relationships/font" Target="fonts/DMSansSemiBold-bold.fntdata"/><Relationship Id="rId20" Type="http://schemas.openxmlformats.org/officeDocument/2006/relationships/slide" Target="slides/slide6.xml"/><Relationship Id="rId64" Type="http://schemas.openxmlformats.org/officeDocument/2006/relationships/font" Target="fonts/DMSans-regular.fntdata"/><Relationship Id="rId63" Type="http://schemas.openxmlformats.org/officeDocument/2006/relationships/font" Target="fonts/DMSansSemiBold-boldItalic.fntdata"/><Relationship Id="rId22" Type="http://schemas.openxmlformats.org/officeDocument/2006/relationships/slide" Target="slides/slide8.xml"/><Relationship Id="rId66" Type="http://schemas.openxmlformats.org/officeDocument/2006/relationships/font" Target="fonts/DMSans-italic.fntdata"/><Relationship Id="rId21" Type="http://schemas.openxmlformats.org/officeDocument/2006/relationships/slide" Target="slides/slide7.xml"/><Relationship Id="rId65" Type="http://schemas.openxmlformats.org/officeDocument/2006/relationships/font" Target="fonts/DMSans-bold.fntdata"/><Relationship Id="rId24" Type="http://schemas.openxmlformats.org/officeDocument/2006/relationships/slide" Target="slides/slide10.xml"/><Relationship Id="rId68" Type="http://schemas.openxmlformats.org/officeDocument/2006/relationships/font" Target="fonts/Barlow-regular.fntdata"/><Relationship Id="rId23" Type="http://schemas.openxmlformats.org/officeDocument/2006/relationships/slide" Target="slides/slide9.xml"/><Relationship Id="rId67" Type="http://schemas.openxmlformats.org/officeDocument/2006/relationships/font" Target="fonts/DMSans-boldItalic.fntdata"/><Relationship Id="rId60" Type="http://schemas.openxmlformats.org/officeDocument/2006/relationships/font" Target="fonts/DMSansSemiBold-regular.fntdata"/><Relationship Id="rId26" Type="http://schemas.openxmlformats.org/officeDocument/2006/relationships/slide" Target="slides/slide12.xml"/><Relationship Id="rId25" Type="http://schemas.openxmlformats.org/officeDocument/2006/relationships/slide" Target="slides/slide11.xml"/><Relationship Id="rId69" Type="http://schemas.openxmlformats.org/officeDocument/2006/relationships/font" Target="fonts/Barlow-bold.fntdata"/><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Inter-bold.fntdata"/><Relationship Id="rId52" Type="http://schemas.openxmlformats.org/officeDocument/2006/relationships/font" Target="fonts/Inter-regular.fntdata"/><Relationship Id="rId11" Type="http://schemas.openxmlformats.org/officeDocument/2006/relationships/slideMaster" Target="slideMasters/slideMaster8.xml"/><Relationship Id="rId55" Type="http://schemas.openxmlformats.org/officeDocument/2006/relationships/font" Target="fonts/Inter-boldItalic.fntdata"/><Relationship Id="rId10" Type="http://schemas.openxmlformats.org/officeDocument/2006/relationships/slideMaster" Target="slideMasters/slideMaster7.xml"/><Relationship Id="rId54" Type="http://schemas.openxmlformats.org/officeDocument/2006/relationships/font" Target="fonts/Inter-italic.fntdata"/><Relationship Id="rId13" Type="http://schemas.openxmlformats.org/officeDocument/2006/relationships/slideMaster" Target="slideMasters/slideMaster10.xml"/><Relationship Id="rId57" Type="http://schemas.openxmlformats.org/officeDocument/2006/relationships/font" Target="fonts/DMMonoMedium-italic.fntdata"/><Relationship Id="rId12" Type="http://schemas.openxmlformats.org/officeDocument/2006/relationships/slideMaster" Target="slideMasters/slideMaster9.xml"/><Relationship Id="rId56" Type="http://schemas.openxmlformats.org/officeDocument/2006/relationships/font" Target="fonts/DMMonoMedium-regular.fntdata"/><Relationship Id="rId15" Type="http://schemas.openxmlformats.org/officeDocument/2006/relationships/slide" Target="slides/slide1.xml"/><Relationship Id="rId59" Type="http://schemas.openxmlformats.org/officeDocument/2006/relationships/font" Target="fonts/DMSansBlack-boldItalic.fntdata"/><Relationship Id="rId14" Type="http://schemas.openxmlformats.org/officeDocument/2006/relationships/notesMaster" Target="notesMasters/notesMaster1.xml"/><Relationship Id="rId58" Type="http://schemas.openxmlformats.org/officeDocument/2006/relationships/font" Target="fonts/DMSansBlack-bold.fntdata"/><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bresearch.com/events-logichem-us-august-2020/sponsors/sap-2024#:~:text=SAP%20is%20the%20market%20leader,revenue%20touches%20an%20SAP%20system" TargetMode="External"/><Relationship Id="rId3" Type="http://schemas.openxmlformats.org/officeDocument/2006/relationships/hyperlink" Target="https://www.sap.com/documents/2017/04/4666ecdd-b67c-0010-82c7-eda71af511fa.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g33a0c5b47f3_0_416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29" name="Google Shape;2729;g33a0c5b47f3_0_4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g33a0c5b47f3_0_7488: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2934" name="Google Shape;2934;g33a0c5b47f3_0_74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g33a0c5b47f3_0_74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g33a0c5b47f3_0_803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44" name="Google Shape;2944;g33a0c5b47f3_0_8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g33a0c5b47f3_0_836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33a0c5b47f3_0_8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1" name="Shape 3001"/>
        <p:cNvGrpSpPr/>
        <p:nvPr/>
      </p:nvGrpSpPr>
      <p:grpSpPr>
        <a:xfrm>
          <a:off x="0" y="0"/>
          <a:ext cx="0" cy="0"/>
          <a:chOff x="0" y="0"/>
          <a:chExt cx="0" cy="0"/>
        </a:xfrm>
      </p:grpSpPr>
      <p:sp>
        <p:nvSpPr>
          <p:cNvPr id="3002" name="Google Shape;3002;g33a0c5b47f3_0_870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03" name="Google Shape;3003;g33a0c5b47f3_0_8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g33a0c5b47f3_0_1840: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9" name="Google Shape;3009;g33a0c5b47f3_0_1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33a0c5b47f3_0_872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33a0c5b47f3_0_8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33a0c5b47f3_0_1884: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4" name="Google Shape;3024;g33a0c5b47f3_0_18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g33a0c5b47f3_0_1894: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5" name="Google Shape;3035;g33a0c5b47f3_0_18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SAP systems are the backbone of global commerce, powering an astounding 84% of total global trade. The pervasive use of SAP across industries and its significant impact on business performance shows why SAP data is considered the most valuable data for enterprises globally. </a:t>
            </a:r>
            <a:endParaRPr sz="8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rPr>
              <a:t> </a:t>
            </a:r>
            <a:endParaRPr sz="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800">
                <a:solidFill>
                  <a:schemeClr val="dk1"/>
                </a:solidFill>
              </a:rPr>
              <a:t>Source:</a:t>
            </a:r>
            <a:endParaRPr sz="800">
              <a:solidFill>
                <a:schemeClr val="dk1"/>
              </a:solidFill>
            </a:endParaRPr>
          </a:p>
          <a:p>
            <a:pPr indent="-279400" lvl="0" marL="457200" rtl="0" algn="l">
              <a:lnSpc>
                <a:spcPct val="100000"/>
              </a:lnSpc>
              <a:spcBef>
                <a:spcPts val="0"/>
              </a:spcBef>
              <a:spcAft>
                <a:spcPts val="0"/>
              </a:spcAft>
              <a:buClr>
                <a:schemeClr val="dk1"/>
              </a:buClr>
              <a:buSzPts val="800"/>
              <a:buAutoNum type="arabicPeriod"/>
            </a:pPr>
            <a:r>
              <a:rPr lang="en" sz="800" u="sng">
                <a:solidFill>
                  <a:schemeClr val="hlink"/>
                </a:solidFill>
                <a:hlinkClick r:id="rId2"/>
              </a:rPr>
              <a:t>https://www.wbresearch.com/events-logichem-us-august-2020/sponsors/sap-2024#:~:text=SAP%20is%20the%20market%20leader,revenue%20touches%20an%20SAP%20system</a:t>
            </a:r>
            <a:r>
              <a:rPr lang="en" sz="800">
                <a:solidFill>
                  <a:schemeClr val="dk1"/>
                </a:solidFill>
              </a:rPr>
              <a:t>.</a:t>
            </a:r>
            <a:endParaRPr sz="800">
              <a:solidFill>
                <a:schemeClr val="dk1"/>
              </a:solidFill>
            </a:endParaRPr>
          </a:p>
          <a:p>
            <a:pPr indent="-279400" lvl="0" marL="457200" rtl="0" algn="l">
              <a:lnSpc>
                <a:spcPct val="100000"/>
              </a:lnSpc>
              <a:spcBef>
                <a:spcPts val="0"/>
              </a:spcBef>
              <a:spcAft>
                <a:spcPts val="0"/>
              </a:spcAft>
              <a:buClr>
                <a:schemeClr val="dk1"/>
              </a:buClr>
              <a:buSzPts val="800"/>
              <a:buAutoNum type="arabicPeriod"/>
            </a:pPr>
            <a:r>
              <a:rPr lang="en" sz="800" u="sng">
                <a:solidFill>
                  <a:schemeClr val="hlink"/>
                </a:solidFill>
                <a:hlinkClick r:id="rId3"/>
              </a:rPr>
              <a:t>https://www.sap.com/documents/2017/04/4666ecdd-b67c-0010-82c7-eda71af511fa.html</a:t>
            </a:r>
            <a:endParaRPr sz="800">
              <a:solidFill>
                <a:schemeClr val="dk1"/>
              </a:solidFill>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g33a0c5b47f3_0_1934: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6" name="Google Shape;3076;g33a0c5b47f3_0_19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g33a0c5b47f3_0_1938: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1" name="Google Shape;3081;g33a0c5b47f3_0_19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Customers are looking for efficient ways to make SAP data available for business analytics and intelligence AI applications to enable connected insights across business processes. However, accessing SAP data in real-time and integrating it with other sources is complex due to siloed systems and diverse formats. Organizations need to build expensive ETL pipelines and ingestion capabilities to get timely access to harmonized SAP data. This creates data duplication and inefficiencies between systems, slowing down decision making. Next, organizations struggle to maintain trust in the data they bring from SAP and external systems due to data quality issues. Finally, they struggle to integrate their SAP data with modern cloud based AI and analytics platforms for data-driven insights.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310d4f69a6f_29_3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g310d4f69a6f_29_3662:notes"/>
          <p:cNvSpPr/>
          <p:nvPr>
            <p:ph idx="2" type="sldImg"/>
          </p:nvPr>
        </p:nvSpPr>
        <p:spPr>
          <a:xfrm>
            <a:off x="382032" y="685800"/>
            <a:ext cx="6094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33a0c5b47f3_0_2043: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6" name="Google Shape;3106;g33a0c5b47f3_0_20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g33a0c5b47f3_0_871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55" name="Google Shape;3155;g33a0c5b47f3_0_8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g3395225e547_0_11857:notes"/>
          <p:cNvSpPr/>
          <p:nvPr>
            <p:ph idx="2" type="sldImg"/>
          </p:nvPr>
        </p:nvSpPr>
        <p:spPr>
          <a:xfrm>
            <a:off x="382032"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1" name="Google Shape;3161;g3395225e547_0_11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Next, let’s look at how Databricks SQL uses predictive optimizations to automatically tune the system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7" name="Shape 3167"/>
        <p:cNvGrpSpPr/>
        <p:nvPr/>
      </p:nvGrpSpPr>
      <p:grpSpPr>
        <a:xfrm>
          <a:off x="0" y="0"/>
          <a:ext cx="0" cy="0"/>
          <a:chOff x="0" y="0"/>
          <a:chExt cx="0" cy="0"/>
        </a:xfrm>
      </p:grpSpPr>
      <p:sp>
        <p:nvSpPr>
          <p:cNvPr id="3168" name="Google Shape;3168;g32f5678b5a3_0_5200:notes"/>
          <p:cNvSpPr/>
          <p:nvPr>
            <p:ph idx="2" type="sldImg"/>
          </p:nvPr>
        </p:nvSpPr>
        <p:spPr>
          <a:xfrm>
            <a:off x="1143797" y="685800"/>
            <a:ext cx="4571100" cy="3429000"/>
          </a:xfrm>
          <a:custGeom>
            <a:rect b="b" l="l" r="r" t="t"/>
            <a:pathLst>
              <a:path extrusionOk="0" h="120000" w="120000">
                <a:moveTo>
                  <a:pt x="0" y="0"/>
                </a:moveTo>
                <a:lnTo>
                  <a:pt x="120000" y="0"/>
                </a:lnTo>
                <a:lnTo>
                  <a:pt x="120000" y="120000"/>
                </a:lnTo>
                <a:lnTo>
                  <a:pt x="0" y="120000"/>
                </a:lnTo>
                <a:close/>
              </a:path>
            </a:pathLst>
          </a:custGeom>
        </p:spPr>
      </p:sp>
      <p:sp>
        <p:nvSpPr>
          <p:cNvPr id="3169" name="Google Shape;3169;g32f5678b5a3_0_5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g32f5678b5a3_0_3286: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3234" name="Google Shape;3234;g32f5678b5a3_0_32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g32f5678b5a3_0_328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g32f5678b5a3_0_526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240" name="Google Shape;3240;g32f5678b5a3_0_5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g32d62f7bd18_0_11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250" name="Google Shape;3250;g32d62f7bd1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32ffc84129a_0_57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32ffc84129a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5" name="Shape 3265"/>
        <p:cNvGrpSpPr/>
        <p:nvPr/>
      </p:nvGrpSpPr>
      <p:grpSpPr>
        <a:xfrm>
          <a:off x="0" y="0"/>
          <a:ext cx="0" cy="0"/>
          <a:chOff x="0" y="0"/>
          <a:chExt cx="0" cy="0"/>
        </a:xfrm>
      </p:grpSpPr>
      <p:sp>
        <p:nvSpPr>
          <p:cNvPr id="3266" name="Google Shape;3266;g32f5678b5a3_0_3291: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3267" name="Google Shape;3267;g32f5678b5a3_0_32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g32f5678b5a3_0_32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g32f5678b5a3_0_33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g32f5678b5a3_0_3321: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32f5678b5a3_0_527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32f5678b5a3_0_5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33a0c5b47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g33a0c5b47f3_0_10:notes"/>
          <p:cNvSpPr/>
          <p:nvPr>
            <p:ph idx="2" type="sldImg"/>
          </p:nvPr>
        </p:nvSpPr>
        <p:spPr>
          <a:xfrm>
            <a:off x="382032" y="685800"/>
            <a:ext cx="6094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33a0c5b47f3_0_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33a0c5b47f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33a0c5b47f3_0_4791:notes"/>
          <p:cNvSpPr/>
          <p:nvPr>
            <p:ph idx="2" type="sldImg"/>
          </p:nvPr>
        </p:nvSpPr>
        <p:spPr>
          <a:xfrm>
            <a:off x="1143797" y="685800"/>
            <a:ext cx="45711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33a0c5b47f3_0_4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On top of this open lakehouse foundation, you’re able to execute all of your data and AI initiatives</a:t>
            </a:r>
            <a:endParaRPr/>
          </a:p>
          <a:p>
            <a:pPr indent="-298450" lvl="0" marL="457200" rtl="0" algn="l">
              <a:spcBef>
                <a:spcPts val="0"/>
              </a:spcBef>
              <a:spcAft>
                <a:spcPts val="0"/>
              </a:spcAft>
              <a:buClr>
                <a:schemeClr val="dk1"/>
              </a:buClr>
              <a:buSzPts val="1100"/>
              <a:buChar char="●"/>
            </a:pPr>
            <a:r>
              <a:rPr lang="en"/>
              <a:t>Mosaic AI provides end-to-end AI for both generative and classical AI</a:t>
            </a:r>
            <a:endParaRPr/>
          </a:p>
          <a:p>
            <a:pPr indent="-298450" lvl="0" marL="457200" rtl="0" algn="l">
              <a:spcBef>
                <a:spcPts val="0"/>
              </a:spcBef>
              <a:spcAft>
                <a:spcPts val="0"/>
              </a:spcAft>
              <a:buClr>
                <a:schemeClr val="dk1"/>
              </a:buClr>
              <a:buSzPts val="1100"/>
              <a:buChar char="●"/>
            </a:pPr>
            <a:r>
              <a:rPr lang="en"/>
              <a:t>Notebooks offer a deep set of data science capabilities</a:t>
            </a:r>
            <a:endParaRPr/>
          </a:p>
          <a:p>
            <a:pPr indent="-298450" lvl="0" marL="457200" rtl="0" algn="l">
              <a:spcBef>
                <a:spcPts val="0"/>
              </a:spcBef>
              <a:spcAft>
                <a:spcPts val="0"/>
              </a:spcAft>
              <a:buClr>
                <a:schemeClr val="dk1"/>
              </a:buClr>
              <a:buSzPts val="1100"/>
              <a:buChar char="●"/>
            </a:pPr>
            <a:r>
              <a:rPr lang="en"/>
              <a:t>Databricks SQL offers the most performant data warehouse in the cloud</a:t>
            </a:r>
            <a:endParaRPr/>
          </a:p>
          <a:p>
            <a:pPr indent="-298450" lvl="0" marL="457200" rtl="0" algn="l">
              <a:spcBef>
                <a:spcPts val="0"/>
              </a:spcBef>
              <a:spcAft>
                <a:spcPts val="0"/>
              </a:spcAft>
              <a:buClr>
                <a:schemeClr val="dk1"/>
              </a:buClr>
              <a:buSzPts val="1100"/>
              <a:buChar char="●"/>
            </a:pPr>
            <a:r>
              <a:rPr lang="en"/>
              <a:t>AI/BI integrates deeply with Databricks SQL to easily extend business intelligence across the business</a:t>
            </a:r>
            <a:endParaRPr/>
          </a:p>
          <a:p>
            <a:pPr indent="-298450" lvl="0" marL="457200" rtl="0" algn="l">
              <a:spcBef>
                <a:spcPts val="0"/>
              </a:spcBef>
              <a:spcAft>
                <a:spcPts val="0"/>
              </a:spcAft>
              <a:buClr>
                <a:schemeClr val="dk1"/>
              </a:buClr>
              <a:buSzPts val="1100"/>
              <a:buChar char="●"/>
            </a:pPr>
            <a:r>
              <a:rPr lang="en"/>
              <a:t>And LakeFlow ensures that you can reliably ingest and transform all of the data these workloads require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33a0c5b47f3_0_4855: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2" name="Google Shape;2852;g33a0c5b47f3_0_48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Char char="●"/>
            </a:pPr>
            <a:r>
              <a:rPr lang="en"/>
              <a:t>We understand that in order to support data warehousing worklaods, we’d need to have a lot of the tablestake features.</a:t>
            </a:r>
            <a:endParaRPr/>
          </a:p>
          <a:p>
            <a:pPr indent="-101600" lvl="0" marL="171450" rtl="0" algn="l">
              <a:lnSpc>
                <a:spcPct val="100000"/>
              </a:lnSpc>
              <a:spcBef>
                <a:spcPts val="0"/>
              </a:spcBef>
              <a:spcAft>
                <a:spcPts val="0"/>
              </a:spcAft>
              <a:buSzPts val="1100"/>
              <a:buNone/>
            </a:pPr>
            <a:r>
              <a:t/>
            </a:r>
            <a:endParaRPr/>
          </a:p>
          <a:p>
            <a:pPr indent="-171450" lvl="0" marL="171450" rtl="0" algn="l">
              <a:lnSpc>
                <a:spcPct val="100000"/>
              </a:lnSpc>
              <a:spcBef>
                <a:spcPts val="0"/>
              </a:spcBef>
              <a:spcAft>
                <a:spcPts val="0"/>
              </a:spcAft>
              <a:buSzPts val="1100"/>
              <a:buChar char="●"/>
            </a:pPr>
            <a:r>
              <a:rPr lang="en"/>
              <a:t>You can’t have a data warehouse without materialized views or role-based access controls. So we built all those into various foundational components of the lakehouse, including Delta and Unity, and expose through DBSQL.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6" name="Shape 2916"/>
        <p:cNvGrpSpPr/>
        <p:nvPr/>
      </p:nvGrpSpPr>
      <p:grpSpPr>
        <a:xfrm>
          <a:off x="0" y="0"/>
          <a:ext cx="0" cy="0"/>
          <a:chOff x="0" y="0"/>
          <a:chExt cx="0" cy="0"/>
        </a:xfrm>
      </p:grpSpPr>
      <p:sp>
        <p:nvSpPr>
          <p:cNvPr id="2917" name="Google Shape;2917;g33a0c5b47f3_0_694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18" name="Google Shape;2918;g33a0c5b47f3_0_6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33a0c5b47f3_0_6655: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2926" name="Google Shape;2926;g33a0c5b47f3_0_66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latin typeface="Arial"/>
                <a:ea typeface="Arial"/>
                <a:cs typeface="Arial"/>
                <a:sym typeface="Arial"/>
              </a:rPr>
              <a:t>Ask yourselves - what value will you get out of just replicating your current architecture in the cloud to yet another Data Warehouse?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rPr lang="en" sz="1150">
                <a:solidFill>
                  <a:srgbClr val="1D1C1D"/>
                </a:solidFill>
                <a:highlight>
                  <a:srgbClr val="F8F8F8"/>
                </a:highlight>
                <a:latin typeface="Arial"/>
                <a:ea typeface="Arial"/>
                <a:cs typeface="Arial"/>
                <a:sym typeface="Arial"/>
              </a:rPr>
              <a:t>as it will invariably run into Volume, Variety and Velocity issues  and be eventually cost prohibitive.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rPr lang="en" sz="1150">
                <a:solidFill>
                  <a:srgbClr val="1D1C1D"/>
                </a:solidFill>
                <a:highlight>
                  <a:srgbClr val="F8F8F8"/>
                </a:highlight>
                <a:latin typeface="Arial"/>
                <a:ea typeface="Arial"/>
                <a:cs typeface="Arial"/>
                <a:sym typeface="Arial"/>
              </a:rPr>
              <a:t>Or should you take this opportunity to modernize?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rPr lang="en" sz="1150">
                <a:solidFill>
                  <a:srgbClr val="1D1C1D"/>
                </a:solidFill>
                <a:highlight>
                  <a:srgbClr val="F8F8F8"/>
                </a:highlight>
                <a:latin typeface="Arial"/>
                <a:ea typeface="Arial"/>
                <a:cs typeface="Arial"/>
                <a:sym typeface="Arial"/>
              </a:rPr>
              <a:t>(Avoid the mistakes of the past - future proof your Data Architecture.)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latin typeface="Arial"/>
                <a:ea typeface="Arial"/>
                <a:cs typeface="Arial"/>
                <a:sym typeface="Arial"/>
              </a:rPr>
              <a:t>  Soham Bhatt:</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rPr lang="en" sz="1150">
                <a:solidFill>
                  <a:srgbClr val="1D1C1D"/>
                </a:solidFill>
                <a:highlight>
                  <a:srgbClr val="F8F8F8"/>
                </a:highlight>
                <a:latin typeface="Arial"/>
                <a:ea typeface="Arial"/>
                <a:cs typeface="Arial"/>
                <a:sym typeface="Arial"/>
              </a:rPr>
              <a:t>So once you decide to move on the cloud, One option is you just replicate your architecture in the cloud or take this opportunity to use Best of the breed Lakehouse architecture.  </a:t>
            </a:r>
            <a:endParaRPr sz="1150">
              <a:solidFill>
                <a:srgbClr val="1D1C1D"/>
              </a:solidFill>
              <a:highlight>
                <a:srgbClr val="F8F8F8"/>
              </a:highlight>
              <a:latin typeface="Arial"/>
              <a:ea typeface="Arial"/>
              <a:cs typeface="Arial"/>
              <a:sym typeface="Arial"/>
            </a:endParaRPr>
          </a:p>
        </p:txBody>
      </p:sp>
      <p:sp>
        <p:nvSpPr>
          <p:cNvPr id="2927" name="Google Shape;2927;g33a0c5b47f3_0_66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gif"/><Relationship Id="rId4" Type="http://schemas.openxmlformats.org/officeDocument/2006/relationships/image" Target="../media/image5.gif"/><Relationship Id="rId5" Type="http://schemas.openxmlformats.org/officeDocument/2006/relationships/image" Target="../media/image3.gi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 Id="rId3" Type="http://schemas.openxmlformats.org/officeDocument/2006/relationships/image" Target="../media/image1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2.png"/><Relationship Id="rId4" Type="http://schemas.openxmlformats.org/officeDocument/2006/relationships/image" Target="../media/image55.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55.png"/><Relationship Id="rId4" Type="http://schemas.openxmlformats.org/officeDocument/2006/relationships/image" Target="../media/image43.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2.png"/><Relationship Id="rId3"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9.png"/><Relationship Id="rId3"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1.pn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4.png"/><Relationship Id="rId3"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8.png"/><Relationship Id="rId3" Type="http://schemas.openxmlformats.org/officeDocument/2006/relationships/image" Target="../media/image2.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4.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 Id="rId3" Type="http://schemas.openxmlformats.org/officeDocument/2006/relationships/image" Target="../media/image5.gif"/><Relationship Id="rId4" Type="http://schemas.openxmlformats.org/officeDocument/2006/relationships/image" Target="../media/image3.gif"/></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8.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3.png"/><Relationship Id="rId3" Type="http://schemas.openxmlformats.org/officeDocument/2006/relationships/image" Target="../media/image78.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0.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8.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507" y="992767"/>
            <a:ext cx="11358000" cy="27369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1" name="Google Shape;11;p2"/>
          <p:cNvSpPr txBox="1"/>
          <p:nvPr>
            <p:ph idx="1" type="subTitle"/>
          </p:nvPr>
        </p:nvSpPr>
        <p:spPr>
          <a:xfrm>
            <a:off x="415496" y="3778833"/>
            <a:ext cx="11358000" cy="1056900"/>
          </a:xfrm>
          <a:prstGeom prst="rect">
            <a:avLst/>
          </a:prstGeom>
        </p:spPr>
        <p:txBody>
          <a:bodyPr anchorCtr="0" anchor="t" bIns="121875" lIns="121875" spcFirstLastPara="1" rIns="121875" wrap="square" tIns="121875">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496" y="1474833"/>
            <a:ext cx="11358000" cy="26181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496" y="4202967"/>
            <a:ext cx="11358000" cy="1734300"/>
          </a:xfrm>
          <a:prstGeom prst="rect">
            <a:avLst/>
          </a:prstGeom>
        </p:spPr>
        <p:txBody>
          <a:bodyPr anchorCtr="0" anchor="t" bIns="121875" lIns="121875" spcFirstLastPara="1" rIns="121875" wrap="square" tIns="121875">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7" name="Google Shape;47;p11"/>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623" name="Shape 623"/>
        <p:cNvGrpSpPr/>
        <p:nvPr/>
      </p:nvGrpSpPr>
      <p:grpSpPr>
        <a:xfrm>
          <a:off x="0" y="0"/>
          <a:ext cx="0" cy="0"/>
          <a:chOff x="0" y="0"/>
          <a:chExt cx="0" cy="0"/>
        </a:xfrm>
      </p:grpSpPr>
      <p:sp>
        <p:nvSpPr>
          <p:cNvPr id="624" name="Google Shape;624;p103"/>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25" name="Google Shape;625;p103"/>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26" name="Google Shape;626;p103"/>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27" name="Google Shape;627;p103"/>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28" name="Google Shape;628;p10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629" name="Google Shape;629;p103"/>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630" name="Google Shape;630;p103"/>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631" name="Google Shape;631;p103"/>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632" name="Google Shape;632;p103"/>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633" name="Google Shape;633;p103"/>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634" name="Google Shape;634;p103"/>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635" name="Shape 635"/>
        <p:cNvGrpSpPr/>
        <p:nvPr/>
      </p:nvGrpSpPr>
      <p:grpSpPr>
        <a:xfrm>
          <a:off x="0" y="0"/>
          <a:ext cx="0" cy="0"/>
          <a:chOff x="0" y="0"/>
          <a:chExt cx="0" cy="0"/>
        </a:xfrm>
      </p:grpSpPr>
      <p:sp>
        <p:nvSpPr>
          <p:cNvPr id="636" name="Google Shape;636;p104"/>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637" name="Google Shape;637;p104"/>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638" name="Shape 638"/>
        <p:cNvGrpSpPr/>
        <p:nvPr/>
      </p:nvGrpSpPr>
      <p:grpSpPr>
        <a:xfrm>
          <a:off x="0" y="0"/>
          <a:ext cx="0" cy="0"/>
          <a:chOff x="0" y="0"/>
          <a:chExt cx="0" cy="0"/>
        </a:xfrm>
      </p:grpSpPr>
      <p:sp>
        <p:nvSpPr>
          <p:cNvPr id="639" name="Google Shape;639;p105"/>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0" name="Google Shape;640;p105"/>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641" name="Shape 641"/>
        <p:cNvGrpSpPr/>
        <p:nvPr/>
      </p:nvGrpSpPr>
      <p:grpSpPr>
        <a:xfrm>
          <a:off x="0" y="0"/>
          <a:ext cx="0" cy="0"/>
          <a:chOff x="0" y="0"/>
          <a:chExt cx="0" cy="0"/>
        </a:xfrm>
      </p:grpSpPr>
      <p:sp>
        <p:nvSpPr>
          <p:cNvPr id="642" name="Google Shape;642;p106"/>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643" name="Google Shape;643;p106"/>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644" name="Shape 644"/>
        <p:cNvGrpSpPr/>
        <p:nvPr/>
      </p:nvGrpSpPr>
      <p:grpSpPr>
        <a:xfrm>
          <a:off x="0" y="0"/>
          <a:ext cx="0" cy="0"/>
          <a:chOff x="0" y="0"/>
          <a:chExt cx="0" cy="0"/>
        </a:xfrm>
      </p:grpSpPr>
      <p:sp>
        <p:nvSpPr>
          <p:cNvPr id="645" name="Google Shape;645;p107"/>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46" name="Google Shape;646;p107"/>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647" name="Shape 647"/>
        <p:cNvGrpSpPr/>
        <p:nvPr/>
      </p:nvGrpSpPr>
      <p:grpSpPr>
        <a:xfrm>
          <a:off x="0" y="0"/>
          <a:ext cx="0" cy="0"/>
          <a:chOff x="0" y="0"/>
          <a:chExt cx="0" cy="0"/>
        </a:xfrm>
      </p:grpSpPr>
      <p:sp>
        <p:nvSpPr>
          <p:cNvPr id="648" name="Google Shape;648;p108"/>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649" name="Google Shape;649;p108"/>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50" name="Google Shape;650;p108"/>
          <p:cNvPicPr preferRelativeResize="0"/>
          <p:nvPr/>
        </p:nvPicPr>
        <p:blipFill>
          <a:blip r:embed="rId2">
            <a:alphaModFix/>
          </a:blip>
          <a:stretch>
            <a:fillRect/>
          </a:stretch>
        </p:blipFill>
        <p:spPr>
          <a:xfrm>
            <a:off x="10666487" y="6474098"/>
            <a:ext cx="188372" cy="188372"/>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651" name="Shape 651"/>
        <p:cNvGrpSpPr/>
        <p:nvPr/>
      </p:nvGrpSpPr>
      <p:grpSpPr>
        <a:xfrm>
          <a:off x="0" y="0"/>
          <a:ext cx="0" cy="0"/>
          <a:chOff x="0" y="0"/>
          <a:chExt cx="0" cy="0"/>
        </a:xfrm>
      </p:grpSpPr>
      <p:sp>
        <p:nvSpPr>
          <p:cNvPr id="652" name="Google Shape;652;p109"/>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653" name="Google Shape;653;p109"/>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4" name="Google Shape;654;p109"/>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5" name="Google Shape;655;p109"/>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6" name="Google Shape;656;p109"/>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7" name="Google Shape;657;p109"/>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8" name="Google Shape;658;p109"/>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9" name="Google Shape;659;p109"/>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0" name="Google Shape;660;p109"/>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1" name="Google Shape;661;p109"/>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662" name="Shape 662"/>
        <p:cNvGrpSpPr/>
        <p:nvPr/>
      </p:nvGrpSpPr>
      <p:grpSpPr>
        <a:xfrm>
          <a:off x="0" y="0"/>
          <a:ext cx="0" cy="0"/>
          <a:chOff x="0" y="0"/>
          <a:chExt cx="0" cy="0"/>
        </a:xfrm>
      </p:grpSpPr>
      <p:sp>
        <p:nvSpPr>
          <p:cNvPr id="663" name="Google Shape;663;p110"/>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4" name="Google Shape;664;p110"/>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665" name="Google Shape;665;p110"/>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666" name="Google Shape;666;p110"/>
          <p:cNvCxnSpPr>
            <a:stCxn id="665"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667" name="Google Shape;667;p110"/>
          <p:cNvCxnSpPr>
            <a:stCxn id="663"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668" name="Google Shape;668;p110"/>
          <p:cNvCxnSpPr>
            <a:stCxn id="664"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669" name="Google Shape;669;p110"/>
          <p:cNvCxnSpPr>
            <a:stCxn id="665"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670" name="Google Shape;670;p110"/>
          <p:cNvCxnSpPr>
            <a:stCxn id="664"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671" name="Google Shape;671;p110"/>
          <p:cNvCxnSpPr>
            <a:stCxn id="663"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672" name="Google Shape;672;p110"/>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673" name="Google Shape;673;p110"/>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4" name="Google Shape;674;p110"/>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5" name="Google Shape;675;p110"/>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6" name="Google Shape;676;p110"/>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7" name="Google Shape;677;p110"/>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8" name="Google Shape;678;p110"/>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9" name="Google Shape;679;p110"/>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0" name="Google Shape;680;p110"/>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1" name="Google Shape;681;p110"/>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682" name="Shape 682"/>
        <p:cNvGrpSpPr/>
        <p:nvPr/>
      </p:nvGrpSpPr>
      <p:grpSpPr>
        <a:xfrm>
          <a:off x="0" y="0"/>
          <a:ext cx="0" cy="0"/>
          <a:chOff x="0" y="0"/>
          <a:chExt cx="0" cy="0"/>
        </a:xfrm>
      </p:grpSpPr>
      <p:sp>
        <p:nvSpPr>
          <p:cNvPr id="683" name="Google Shape;683;p111"/>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684" name="Google Shape;684;p111"/>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5" name="Google Shape;685;p111"/>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6" name="Google Shape;686;p111"/>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7" name="Google Shape;687;p111"/>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8" name="Google Shape;688;p111"/>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9" name="Google Shape;689;p111"/>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690" name="Google Shape;690;p111"/>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1" name="Google Shape;691;p111"/>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2" name="Google Shape;692;p111"/>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3" name="Google Shape;693;p111"/>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694" name="Google Shape;694;p111"/>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95" name="Google Shape;695;p111"/>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96" name="Google Shape;696;p111"/>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97" name="Google Shape;697;p111"/>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698" name="Google Shape;698;p111"/>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699" name="Shape 699"/>
        <p:cNvGrpSpPr/>
        <p:nvPr/>
      </p:nvGrpSpPr>
      <p:grpSpPr>
        <a:xfrm>
          <a:off x="0" y="0"/>
          <a:ext cx="0" cy="0"/>
          <a:chOff x="0" y="0"/>
          <a:chExt cx="0" cy="0"/>
        </a:xfrm>
      </p:grpSpPr>
      <p:sp>
        <p:nvSpPr>
          <p:cNvPr id="700" name="Google Shape;700;p112"/>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701" name="Google Shape;701;p112"/>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2" name="Google Shape;702;p112"/>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03" name="Google Shape;703;p112"/>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4" name="Google Shape;704;p112"/>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5" name="Google Shape;705;p112"/>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6" name="Google Shape;706;p112"/>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707" name="Google Shape;707;p112"/>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8" name="Google Shape;708;p112"/>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9" name="Google Shape;709;p112"/>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710" name="Shape 710"/>
        <p:cNvGrpSpPr/>
        <p:nvPr/>
      </p:nvGrpSpPr>
      <p:grpSpPr>
        <a:xfrm>
          <a:off x="0" y="0"/>
          <a:ext cx="0" cy="0"/>
          <a:chOff x="0" y="0"/>
          <a:chExt cx="0" cy="0"/>
        </a:xfrm>
      </p:grpSpPr>
      <p:sp>
        <p:nvSpPr>
          <p:cNvPr id="711" name="Google Shape;711;p113"/>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12" name="Google Shape;712;p113"/>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13" name="Google Shape;713;p113"/>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714" name="Google Shape;714;p113"/>
          <p:cNvCxnSpPr>
            <a:stCxn id="713"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113"/>
          <p:cNvCxnSpPr>
            <a:stCxn id="711"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716" name="Google Shape;716;p113"/>
          <p:cNvCxnSpPr>
            <a:stCxn id="712"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717" name="Google Shape;717;p113"/>
          <p:cNvCxnSpPr>
            <a:stCxn id="713"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718" name="Google Shape;718;p113"/>
          <p:cNvCxnSpPr>
            <a:stCxn id="712"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719" name="Google Shape;719;p113"/>
          <p:cNvCxnSpPr>
            <a:stCxn id="711"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720" name="Google Shape;720;p113"/>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721" name="Google Shape;721;p113"/>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2" name="Google Shape;722;p113"/>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23" name="Google Shape;723;p113"/>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4" name="Google Shape;724;p113"/>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5" name="Google Shape;725;p113"/>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6" name="Google Shape;726;p113"/>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7" name="Google Shape;727;p113"/>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8" name="Google Shape;728;p113"/>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9" name="Google Shape;729;p113"/>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730" name="Shape 730"/>
        <p:cNvGrpSpPr/>
        <p:nvPr/>
      </p:nvGrpSpPr>
      <p:grpSpPr>
        <a:xfrm>
          <a:off x="0" y="0"/>
          <a:ext cx="0" cy="0"/>
          <a:chOff x="0" y="0"/>
          <a:chExt cx="0" cy="0"/>
        </a:xfrm>
      </p:grpSpPr>
      <p:sp>
        <p:nvSpPr>
          <p:cNvPr id="731" name="Google Shape;731;p114"/>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732" name="Google Shape;732;p114"/>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3" name="Google Shape;733;p114"/>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4" name="Google Shape;734;p114"/>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5" name="Google Shape;735;p114"/>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6" name="Google Shape;736;p114"/>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7" name="Google Shape;737;p114"/>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738" name="Google Shape;738;p114"/>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9" name="Google Shape;739;p114"/>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0" name="Google Shape;740;p114"/>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1" name="Google Shape;741;p114"/>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42" name="Google Shape;742;p114"/>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43" name="Google Shape;743;p114"/>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44" name="Google Shape;744;p114"/>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45" name="Google Shape;745;p114"/>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114"/>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747" name="Shape 747"/>
        <p:cNvGrpSpPr/>
        <p:nvPr/>
      </p:nvGrpSpPr>
      <p:grpSpPr>
        <a:xfrm>
          <a:off x="0" y="0"/>
          <a:ext cx="0" cy="0"/>
          <a:chOff x="0" y="0"/>
          <a:chExt cx="0" cy="0"/>
        </a:xfrm>
      </p:grpSpPr>
      <p:pic>
        <p:nvPicPr>
          <p:cNvPr id="748" name="Google Shape;748;p115"/>
          <p:cNvPicPr preferRelativeResize="0"/>
          <p:nvPr/>
        </p:nvPicPr>
        <p:blipFill rotWithShape="1">
          <a:blip r:embed="rId2">
            <a:alphaModFix/>
          </a:blip>
          <a:srcRect b="0" l="0" r="0" t="0"/>
          <a:stretch/>
        </p:blipFill>
        <p:spPr>
          <a:xfrm>
            <a:off x="3021211" y="2819733"/>
            <a:ext cx="6145024" cy="974022"/>
          </a:xfrm>
          <a:prstGeom prst="rect">
            <a:avLst/>
          </a:prstGeom>
          <a:noFill/>
          <a:ln>
            <a:noFill/>
          </a:ln>
        </p:spPr>
      </p:pic>
      <p:sp>
        <p:nvSpPr>
          <p:cNvPr id="749" name="Google Shape;749;p115"/>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750" name="Shape 750"/>
        <p:cNvGrpSpPr/>
        <p:nvPr/>
      </p:nvGrpSpPr>
      <p:grpSpPr>
        <a:xfrm>
          <a:off x="0" y="0"/>
          <a:ext cx="0" cy="0"/>
          <a:chOff x="0" y="0"/>
          <a:chExt cx="0" cy="0"/>
        </a:xfrm>
      </p:grpSpPr>
      <p:pic>
        <p:nvPicPr>
          <p:cNvPr id="751" name="Google Shape;751;p116"/>
          <p:cNvPicPr preferRelativeResize="0"/>
          <p:nvPr/>
        </p:nvPicPr>
        <p:blipFill>
          <a:blip r:embed="rId2">
            <a:alphaModFix/>
          </a:blip>
          <a:stretch>
            <a:fillRect/>
          </a:stretch>
        </p:blipFill>
        <p:spPr>
          <a:xfrm>
            <a:off x="3021195" y="2819748"/>
            <a:ext cx="6145026" cy="977545"/>
          </a:xfrm>
          <a:prstGeom prst="rect">
            <a:avLst/>
          </a:prstGeom>
          <a:noFill/>
          <a:ln>
            <a:noFill/>
          </a:ln>
        </p:spPr>
      </p:pic>
      <p:sp>
        <p:nvSpPr>
          <p:cNvPr id="752" name="Google Shape;752;p116"/>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_2">
    <p:bg>
      <p:bgPr>
        <a:solidFill>
          <a:schemeClr val="lt1"/>
        </a:solidFill>
      </p:bgPr>
    </p:bg>
    <p:spTree>
      <p:nvGrpSpPr>
        <p:cNvPr id="753" name="Shape 753"/>
        <p:cNvGrpSpPr/>
        <p:nvPr/>
      </p:nvGrpSpPr>
      <p:grpSpPr>
        <a:xfrm>
          <a:off x="0" y="0"/>
          <a:ext cx="0" cy="0"/>
          <a:chOff x="0" y="0"/>
          <a:chExt cx="0" cy="0"/>
        </a:xfrm>
      </p:grpSpPr>
      <p:sp>
        <p:nvSpPr>
          <p:cNvPr id="754" name="Google Shape;754;p11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755" name="Google Shape;755;p11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756" name="Google Shape;756;p117"/>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_4">
    <p:bg>
      <p:bgPr>
        <a:solidFill>
          <a:schemeClr val="lt1"/>
        </a:solidFill>
      </p:bgPr>
    </p:bg>
    <p:spTree>
      <p:nvGrpSpPr>
        <p:cNvPr id="757" name="Shape 757"/>
        <p:cNvGrpSpPr/>
        <p:nvPr/>
      </p:nvGrpSpPr>
      <p:grpSpPr>
        <a:xfrm>
          <a:off x="0" y="0"/>
          <a:ext cx="0" cy="0"/>
          <a:chOff x="0" y="0"/>
          <a:chExt cx="0" cy="0"/>
        </a:xfrm>
      </p:grpSpPr>
      <p:sp>
        <p:nvSpPr>
          <p:cNvPr id="758" name="Google Shape;758;p118"/>
          <p:cNvSpPr txBox="1"/>
          <p:nvPr>
            <p:ph idx="12" type="sldNum"/>
          </p:nvPr>
        </p:nvSpPr>
        <p:spPr>
          <a:xfrm>
            <a:off x="11097669" y="6473300"/>
            <a:ext cx="324300" cy="1866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OBJECT_1_1">
    <p:bg>
      <p:bgPr>
        <a:solidFill>
          <a:schemeClr val="dk1"/>
        </a:solidFill>
      </p:bgPr>
    </p:bg>
    <p:spTree>
      <p:nvGrpSpPr>
        <p:cNvPr id="759" name="Shape 759"/>
        <p:cNvGrpSpPr/>
        <p:nvPr/>
      </p:nvGrpSpPr>
      <p:grpSpPr>
        <a:xfrm>
          <a:off x="0" y="0"/>
          <a:ext cx="0" cy="0"/>
          <a:chOff x="0" y="0"/>
          <a:chExt cx="0" cy="0"/>
        </a:xfrm>
      </p:grpSpPr>
      <p:sp>
        <p:nvSpPr>
          <p:cNvPr id="760" name="Google Shape;760;p11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761" name="Google Shape;761;p119"/>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a:spcBef>
                <a:spcPts val="500"/>
              </a:spcBef>
              <a:spcAft>
                <a:spcPts val="0"/>
              </a:spcAft>
              <a:buClr>
                <a:schemeClr val="accent5"/>
              </a:buClr>
              <a:buSzPts val="2000"/>
              <a:buNone/>
              <a:defRPr>
                <a:solidFill>
                  <a:schemeClr val="accent5"/>
                </a:solidFill>
              </a:defRPr>
            </a:lvl2pPr>
            <a:lvl3pPr lvl="2">
              <a:spcBef>
                <a:spcPts val="500"/>
              </a:spcBef>
              <a:spcAft>
                <a:spcPts val="0"/>
              </a:spcAft>
              <a:buClr>
                <a:schemeClr val="accent5"/>
              </a:buClr>
              <a:buSzPts val="1600"/>
              <a:buNone/>
              <a:defRPr>
                <a:solidFill>
                  <a:schemeClr val="accent5"/>
                </a:solidFill>
              </a:defRPr>
            </a:lvl3pPr>
            <a:lvl4pPr lvl="3">
              <a:spcBef>
                <a:spcPts val="500"/>
              </a:spcBef>
              <a:spcAft>
                <a:spcPts val="0"/>
              </a:spcAft>
              <a:buClr>
                <a:schemeClr val="accent5"/>
              </a:buClr>
              <a:buSzPts val="1600"/>
              <a:buNone/>
              <a:defRPr>
                <a:solidFill>
                  <a:schemeClr val="accent5"/>
                </a:solidFill>
              </a:defRPr>
            </a:lvl4pPr>
            <a:lvl5pPr lvl="4">
              <a:spcBef>
                <a:spcPts val="500"/>
              </a:spcBef>
              <a:spcAft>
                <a:spcPts val="0"/>
              </a:spcAft>
              <a:buClr>
                <a:schemeClr val="accent5"/>
              </a:buClr>
              <a:buSzPts val="1600"/>
              <a:buNone/>
              <a:defRPr>
                <a:solidFill>
                  <a:schemeClr val="accent5"/>
                </a:solidFill>
              </a:defRPr>
            </a:lvl5pPr>
            <a:lvl6pPr lvl="5">
              <a:spcBef>
                <a:spcPts val="500"/>
              </a:spcBef>
              <a:spcAft>
                <a:spcPts val="0"/>
              </a:spcAft>
              <a:buClr>
                <a:schemeClr val="accent5"/>
              </a:buClr>
              <a:buSzPts val="1600"/>
              <a:buNone/>
              <a:defRPr>
                <a:solidFill>
                  <a:schemeClr val="accent5"/>
                </a:solidFill>
              </a:defRPr>
            </a:lvl6pPr>
            <a:lvl7pPr lvl="6">
              <a:spcBef>
                <a:spcPts val="500"/>
              </a:spcBef>
              <a:spcAft>
                <a:spcPts val="0"/>
              </a:spcAft>
              <a:buClr>
                <a:schemeClr val="accent5"/>
              </a:buClr>
              <a:buSzPts val="1600"/>
              <a:buNone/>
              <a:defRPr>
                <a:solidFill>
                  <a:schemeClr val="accent5"/>
                </a:solidFill>
              </a:defRPr>
            </a:lvl7pPr>
            <a:lvl8pPr lvl="7">
              <a:spcBef>
                <a:spcPts val="500"/>
              </a:spcBef>
              <a:spcAft>
                <a:spcPts val="0"/>
              </a:spcAft>
              <a:buClr>
                <a:schemeClr val="accent5"/>
              </a:buClr>
              <a:buSzPts val="1600"/>
              <a:buNone/>
              <a:defRPr>
                <a:solidFill>
                  <a:schemeClr val="accent5"/>
                </a:solidFill>
              </a:defRPr>
            </a:lvl8pPr>
            <a:lvl9pPr lvl="8">
              <a:spcBef>
                <a:spcPts val="500"/>
              </a:spcBef>
              <a:spcAft>
                <a:spcPts val="0"/>
              </a:spcAft>
              <a:buClr>
                <a:schemeClr val="accent5"/>
              </a:buClr>
              <a:buSzPts val="1600"/>
              <a:buNone/>
              <a:defRPr>
                <a:solidFill>
                  <a:schemeClr val="accent5"/>
                </a:solidFill>
              </a:defRPr>
            </a:lvl9pPr>
          </a:lstStyle>
          <a:p/>
        </p:txBody>
      </p:sp>
      <p:sp>
        <p:nvSpPr>
          <p:cNvPr id="762" name="Google Shape;762;p119"/>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pic>
        <p:nvPicPr>
          <p:cNvPr id="763" name="Google Shape;763;p119"/>
          <p:cNvPicPr preferRelativeResize="0"/>
          <p:nvPr/>
        </p:nvPicPr>
        <p:blipFill>
          <a:blip r:embed="rId2">
            <a:alphaModFix/>
          </a:blip>
          <a:stretch>
            <a:fillRect/>
          </a:stretch>
        </p:blipFill>
        <p:spPr>
          <a:xfrm>
            <a:off x="761800" y="6442164"/>
            <a:ext cx="678805" cy="230309"/>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4" name="Shape 764"/>
        <p:cNvGrpSpPr/>
        <p:nvPr/>
      </p:nvGrpSpPr>
      <p:grpSpPr>
        <a:xfrm>
          <a:off x="0" y="0"/>
          <a:ext cx="0" cy="0"/>
          <a:chOff x="0" y="0"/>
          <a:chExt cx="0" cy="0"/>
        </a:xfrm>
      </p:grpSpPr>
      <p:sp>
        <p:nvSpPr>
          <p:cNvPr id="765" name="Google Shape;765;p120"/>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a:spcBef>
                <a:spcPts val="0"/>
              </a:spcBef>
              <a:spcAft>
                <a:spcPts val="0"/>
              </a:spcAft>
              <a:buSzPts val="40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766" name="Google Shape;766;p120"/>
          <p:cNvSpPr txBox="1"/>
          <p:nvPr>
            <p:ph idx="1" type="body"/>
          </p:nvPr>
        </p:nvSpPr>
        <p:spPr>
          <a:xfrm>
            <a:off x="415496" y="1536633"/>
            <a:ext cx="11358000" cy="4555200"/>
          </a:xfrm>
          <a:prstGeom prst="rect">
            <a:avLst/>
          </a:prstGeom>
        </p:spPr>
        <p:txBody>
          <a:bodyPr anchorCtr="0" anchor="t" bIns="0" lIns="0" spcFirstLastPara="1" rIns="0" wrap="square" tIns="0">
            <a:noAutofit/>
          </a:bodyPr>
          <a:lstStyle>
            <a:lvl1pPr indent="-381000" lvl="0" marL="457200">
              <a:spcBef>
                <a:spcPts val="1100"/>
              </a:spcBef>
              <a:spcAft>
                <a:spcPts val="0"/>
              </a:spcAft>
              <a:buSzPts val="2400"/>
              <a:buChar char="•"/>
              <a:defRPr/>
            </a:lvl1pPr>
            <a:lvl2pPr indent="-355600" lvl="1" marL="914400">
              <a:spcBef>
                <a:spcPts val="500"/>
              </a:spcBef>
              <a:spcAft>
                <a:spcPts val="0"/>
              </a:spcAft>
              <a:buSzPts val="2000"/>
              <a:buChar char="•"/>
              <a:defRPr/>
            </a:lvl2pPr>
            <a:lvl3pPr indent="-330200" lvl="2" marL="1371600">
              <a:spcBef>
                <a:spcPts val="500"/>
              </a:spcBef>
              <a:spcAft>
                <a:spcPts val="0"/>
              </a:spcAft>
              <a:buSzPts val="1600"/>
              <a:buChar char="•"/>
              <a:defRPr/>
            </a:lvl3pPr>
            <a:lvl4pPr indent="-330200" lvl="3" marL="1828800">
              <a:spcBef>
                <a:spcPts val="500"/>
              </a:spcBef>
              <a:spcAft>
                <a:spcPts val="0"/>
              </a:spcAft>
              <a:buSzPts val="1600"/>
              <a:buChar char="•"/>
              <a:defRPr/>
            </a:lvl4pPr>
            <a:lvl5pPr indent="-330200" lvl="4" marL="2286000">
              <a:spcBef>
                <a:spcPts val="500"/>
              </a:spcBef>
              <a:spcAft>
                <a:spcPts val="0"/>
              </a:spcAft>
              <a:buSzPts val="1600"/>
              <a:buChar char="•"/>
              <a:defRPr/>
            </a:lvl5pPr>
            <a:lvl6pPr indent="-330200" lvl="5" marL="2743200">
              <a:spcBef>
                <a:spcPts val="500"/>
              </a:spcBef>
              <a:spcAft>
                <a:spcPts val="0"/>
              </a:spcAft>
              <a:buSzPts val="1600"/>
              <a:buChar char="•"/>
              <a:defRPr/>
            </a:lvl6pPr>
            <a:lvl7pPr indent="-330200" lvl="6" marL="3200400">
              <a:spcBef>
                <a:spcPts val="500"/>
              </a:spcBef>
              <a:spcAft>
                <a:spcPts val="0"/>
              </a:spcAft>
              <a:buSzPts val="1600"/>
              <a:buChar char="•"/>
              <a:defRPr/>
            </a:lvl7pPr>
            <a:lvl8pPr indent="-330200" lvl="7" marL="3657600">
              <a:spcBef>
                <a:spcPts val="500"/>
              </a:spcBef>
              <a:spcAft>
                <a:spcPts val="0"/>
              </a:spcAft>
              <a:buSzPts val="1600"/>
              <a:buChar char="•"/>
              <a:defRPr/>
            </a:lvl8pPr>
            <a:lvl9pPr indent="-330200" lvl="8" marL="4114800">
              <a:spcBef>
                <a:spcPts val="500"/>
              </a:spcBef>
              <a:spcAft>
                <a:spcPts val="0"/>
              </a:spcAft>
              <a:buSzPts val="1600"/>
              <a:buChar char="•"/>
              <a:defRPr/>
            </a:lvl9pPr>
          </a:lstStyle>
          <a:p/>
        </p:txBody>
      </p:sp>
      <p:sp>
        <p:nvSpPr>
          <p:cNvPr id="767" name="Google Shape;767;p120"/>
          <p:cNvSpPr txBox="1"/>
          <p:nvPr>
            <p:ph idx="12" type="sldNum"/>
          </p:nvPr>
        </p:nvSpPr>
        <p:spPr>
          <a:xfrm>
            <a:off x="11293784" y="6217622"/>
            <a:ext cx="731400" cy="524700"/>
          </a:xfrm>
          <a:prstGeom prst="rect">
            <a:avLst/>
          </a:prstGeom>
        </p:spPr>
        <p:txBody>
          <a:bodyPr anchorCtr="0" anchor="t"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Title Only">
    <p:bg>
      <p:bgPr>
        <a:solidFill>
          <a:schemeClr val="lt1"/>
        </a:solidFill>
      </p:bgPr>
    </p:bg>
    <p:spTree>
      <p:nvGrpSpPr>
        <p:cNvPr id="768" name="Shape 768"/>
        <p:cNvGrpSpPr/>
        <p:nvPr/>
      </p:nvGrpSpPr>
      <p:grpSpPr>
        <a:xfrm>
          <a:off x="0" y="0"/>
          <a:ext cx="0" cy="0"/>
          <a:chOff x="0" y="0"/>
          <a:chExt cx="0" cy="0"/>
        </a:xfrm>
      </p:grpSpPr>
      <p:sp>
        <p:nvSpPr>
          <p:cNvPr id="769" name="Google Shape;769;p121"/>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770" name="Google Shape;770;p121"/>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Three Column">
  <p:cSld name="OBJECT_2_1_1_1_2_1_1_1_3">
    <p:spTree>
      <p:nvGrpSpPr>
        <p:cNvPr id="771" name="Shape 771"/>
        <p:cNvGrpSpPr/>
        <p:nvPr/>
      </p:nvGrpSpPr>
      <p:grpSpPr>
        <a:xfrm>
          <a:off x="0" y="0"/>
          <a:ext cx="0" cy="0"/>
          <a:chOff x="0" y="0"/>
          <a:chExt cx="0" cy="0"/>
        </a:xfrm>
      </p:grpSpPr>
      <p:sp>
        <p:nvSpPr>
          <p:cNvPr id="772" name="Google Shape;772;p122"/>
          <p:cNvSpPr/>
          <p:nvPr/>
        </p:nvSpPr>
        <p:spPr>
          <a:xfrm>
            <a:off x="7998646" y="1775625"/>
            <a:ext cx="3599400" cy="44727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22"/>
          <p:cNvSpPr/>
          <p:nvPr/>
        </p:nvSpPr>
        <p:spPr>
          <a:xfrm>
            <a:off x="4304048" y="1775625"/>
            <a:ext cx="3599400" cy="44727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22"/>
          <p:cNvSpPr txBox="1"/>
          <p:nvPr>
            <p:ph idx="1" type="body"/>
          </p:nvPr>
        </p:nvSpPr>
        <p:spPr>
          <a:xfrm>
            <a:off x="8135825" y="2387050"/>
            <a:ext cx="3248400" cy="3661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75" name="Google Shape;775;p122"/>
          <p:cNvSpPr txBox="1"/>
          <p:nvPr>
            <p:ph idx="2" type="subTitle"/>
          </p:nvPr>
        </p:nvSpPr>
        <p:spPr>
          <a:xfrm>
            <a:off x="8135475" y="1970325"/>
            <a:ext cx="3248400" cy="4167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776" name="Google Shape;776;p122"/>
          <p:cNvSpPr txBox="1"/>
          <p:nvPr>
            <p:ph idx="3" type="body"/>
          </p:nvPr>
        </p:nvSpPr>
        <p:spPr>
          <a:xfrm>
            <a:off x="4450488" y="2387050"/>
            <a:ext cx="3248400" cy="3661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77" name="Google Shape;777;p122"/>
          <p:cNvSpPr txBox="1"/>
          <p:nvPr>
            <p:ph idx="4" type="subTitle"/>
          </p:nvPr>
        </p:nvSpPr>
        <p:spPr>
          <a:xfrm>
            <a:off x="4450138" y="1970325"/>
            <a:ext cx="3248400" cy="4167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778" name="Google Shape;778;p122"/>
          <p:cNvSpPr/>
          <p:nvPr/>
        </p:nvSpPr>
        <p:spPr>
          <a:xfrm>
            <a:off x="609450" y="1775625"/>
            <a:ext cx="3599400" cy="44727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2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780" name="Google Shape;780;p122"/>
          <p:cNvSpPr txBox="1"/>
          <p:nvPr>
            <p:ph idx="5" type="subTitle"/>
          </p:nvPr>
        </p:nvSpPr>
        <p:spPr>
          <a:xfrm>
            <a:off x="764809"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781" name="Google Shape;781;p122"/>
          <p:cNvSpPr txBox="1"/>
          <p:nvPr>
            <p:ph idx="6" type="body"/>
          </p:nvPr>
        </p:nvSpPr>
        <p:spPr>
          <a:xfrm>
            <a:off x="765150" y="2387050"/>
            <a:ext cx="3248400" cy="3661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82" name="Google Shape;782;p122"/>
          <p:cNvSpPr txBox="1"/>
          <p:nvPr>
            <p:ph idx="7" type="subTitle"/>
          </p:nvPr>
        </p:nvSpPr>
        <p:spPr>
          <a:xfrm>
            <a:off x="764800" y="1970325"/>
            <a:ext cx="3248400" cy="4167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58" name="Google Shape;58;p14"/>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9" name="Google Shape;59;p14"/>
          <p:cNvPicPr preferRelativeResize="0"/>
          <p:nvPr/>
        </p:nvPicPr>
        <p:blipFill rotWithShape="1">
          <a:blip r:embed="rId2">
            <a:alphaModFix/>
          </a:blip>
          <a:srcRect b="0" l="0" r="0" t="0"/>
          <a:stretch/>
        </p:blipFill>
        <p:spPr>
          <a:xfrm>
            <a:off x="761808" y="609599"/>
            <a:ext cx="2557618" cy="405351"/>
          </a:xfrm>
          <a:prstGeom prst="rect">
            <a:avLst/>
          </a:prstGeom>
          <a:noFill/>
          <a:ln>
            <a:noFill/>
          </a:ln>
        </p:spPr>
      </p:pic>
      <p:cxnSp>
        <p:nvCxnSpPr>
          <p:cNvPr id="60" name="Google Shape;60;p14"/>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1" name="Google Shape;61;p14"/>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62" name="Google Shape;62;p14"/>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14"/>
          <p:cNvPicPr preferRelativeResize="0"/>
          <p:nvPr/>
        </p:nvPicPr>
        <p:blipFill>
          <a:blip r:embed="rId3">
            <a:alphaModFix/>
          </a:blip>
          <a:stretch>
            <a:fillRect/>
          </a:stretch>
        </p:blipFill>
        <p:spPr>
          <a:xfrm>
            <a:off x="6537958" y="608125"/>
            <a:ext cx="5649579" cy="5640317"/>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5">
    <p:bg>
      <p:bgPr>
        <a:solidFill>
          <a:schemeClr val="lt1"/>
        </a:solidFill>
      </p:bgPr>
    </p:bg>
    <p:spTree>
      <p:nvGrpSpPr>
        <p:cNvPr id="783" name="Shape 783"/>
        <p:cNvGrpSpPr/>
        <p:nvPr/>
      </p:nvGrpSpPr>
      <p:grpSpPr>
        <a:xfrm>
          <a:off x="0" y="0"/>
          <a:ext cx="0" cy="0"/>
          <a:chOff x="0" y="0"/>
          <a:chExt cx="0" cy="0"/>
        </a:xfrm>
      </p:grpSpPr>
      <p:sp>
        <p:nvSpPr>
          <p:cNvPr id="784" name="Google Shape;784;p12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785" name="Google Shape;785;p123"/>
          <p:cNvSpPr txBox="1"/>
          <p:nvPr>
            <p:ph idx="1" type="subTitle"/>
          </p:nvPr>
        </p:nvSpPr>
        <p:spPr>
          <a:xfrm>
            <a:off x="764809"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786" name="Google Shape;786;p123"/>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 Breaker F">
  <p:cSld name="OBJECT_2_1_1_2_1_1_1_1_3_1_1">
    <p:bg>
      <p:bgPr>
        <a:solidFill>
          <a:schemeClr val="dk1"/>
        </a:solidFill>
      </p:bgPr>
    </p:bg>
    <p:spTree>
      <p:nvGrpSpPr>
        <p:cNvPr id="787" name="Shape 787"/>
        <p:cNvGrpSpPr/>
        <p:nvPr/>
      </p:nvGrpSpPr>
      <p:grpSpPr>
        <a:xfrm>
          <a:off x="0" y="0"/>
          <a:ext cx="0" cy="0"/>
          <a:chOff x="0" y="0"/>
          <a:chExt cx="0" cy="0"/>
        </a:xfrm>
      </p:grpSpPr>
      <p:pic>
        <p:nvPicPr>
          <p:cNvPr id="788" name="Google Shape;788;p124"/>
          <p:cNvPicPr preferRelativeResize="0"/>
          <p:nvPr/>
        </p:nvPicPr>
        <p:blipFill rotWithShape="1">
          <a:blip r:embed="rId2">
            <a:alphaModFix/>
          </a:blip>
          <a:srcRect b="0" l="0" r="0" t="0"/>
          <a:stretch/>
        </p:blipFill>
        <p:spPr>
          <a:xfrm>
            <a:off x="0" y="1714"/>
            <a:ext cx="12185899" cy="6854576"/>
          </a:xfrm>
          <a:prstGeom prst="rect">
            <a:avLst/>
          </a:prstGeom>
          <a:noFill/>
          <a:ln>
            <a:noFill/>
          </a:ln>
        </p:spPr>
      </p:pic>
      <p:sp>
        <p:nvSpPr>
          <p:cNvPr id="789" name="Google Shape;789;p124"/>
          <p:cNvSpPr txBox="1"/>
          <p:nvPr>
            <p:ph type="title"/>
          </p:nvPr>
        </p:nvSpPr>
        <p:spPr>
          <a:xfrm>
            <a:off x="761800" y="535625"/>
            <a:ext cx="61701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Mono"/>
              <a:buNone/>
              <a:defRPr i="0" sz="4800" u="none" cap="none" strike="noStrike">
                <a:solidFill>
                  <a:schemeClr val="lt1"/>
                </a:solidFill>
                <a:latin typeface="DM Mono"/>
                <a:ea typeface="DM Mono"/>
                <a:cs typeface="DM Mono"/>
                <a:sym typeface="DM Mon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pic>
        <p:nvPicPr>
          <p:cNvPr id="790" name="Google Shape;790;p124"/>
          <p:cNvPicPr preferRelativeResize="0"/>
          <p:nvPr/>
        </p:nvPicPr>
        <p:blipFill rotWithShape="1">
          <a:blip r:embed="rId3">
            <a:alphaModFix/>
          </a:blip>
          <a:srcRect b="0" l="0" r="0" t="0"/>
          <a:stretch/>
        </p:blipFill>
        <p:spPr>
          <a:xfrm>
            <a:off x="761800" y="6442171"/>
            <a:ext cx="773116" cy="230292"/>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OBJECT_1_2_6">
    <p:bg>
      <p:bgPr>
        <a:solidFill>
          <a:schemeClr val="lt1"/>
        </a:solidFill>
      </p:bgPr>
    </p:bg>
    <p:spTree>
      <p:nvGrpSpPr>
        <p:cNvPr id="791" name="Shape 791"/>
        <p:cNvGrpSpPr/>
        <p:nvPr/>
      </p:nvGrpSpPr>
      <p:grpSpPr>
        <a:xfrm>
          <a:off x="0" y="0"/>
          <a:ext cx="0" cy="0"/>
          <a:chOff x="0" y="0"/>
          <a:chExt cx="0" cy="0"/>
        </a:xfrm>
      </p:grpSpPr>
      <p:sp>
        <p:nvSpPr>
          <p:cNvPr id="792" name="Google Shape;792;p12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793" name="Google Shape;793;p125"/>
          <p:cNvSpPr txBox="1"/>
          <p:nvPr>
            <p:ph idx="1" type="subTitle"/>
          </p:nvPr>
        </p:nvSpPr>
        <p:spPr>
          <a:xfrm>
            <a:off x="764809"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794" name="Google Shape;794;p125"/>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795" name="Shape 795"/>
        <p:cNvGrpSpPr/>
        <p:nvPr/>
      </p:nvGrpSpPr>
      <p:grpSpPr>
        <a:xfrm>
          <a:off x="0" y="0"/>
          <a:ext cx="0" cy="0"/>
          <a:chOff x="0" y="0"/>
          <a:chExt cx="0" cy="0"/>
        </a:xfrm>
      </p:grpSpPr>
      <p:sp>
        <p:nvSpPr>
          <p:cNvPr id="796" name="Google Shape;796;p12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797" name="Google Shape;797;p126"/>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14">
    <p:bg>
      <p:bgPr>
        <a:solidFill>
          <a:schemeClr val="lt1"/>
        </a:solidFill>
      </p:bgPr>
    </p:bg>
    <p:spTree>
      <p:nvGrpSpPr>
        <p:cNvPr id="798" name="Shape 798"/>
        <p:cNvGrpSpPr/>
        <p:nvPr/>
      </p:nvGrpSpPr>
      <p:grpSpPr>
        <a:xfrm>
          <a:off x="0" y="0"/>
          <a:ext cx="0" cy="0"/>
          <a:chOff x="0" y="0"/>
          <a:chExt cx="0" cy="0"/>
        </a:xfrm>
      </p:grpSpPr>
      <p:sp>
        <p:nvSpPr>
          <p:cNvPr id="799" name="Google Shape;799;p12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800" name="Google Shape;800;p12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801" name="Google Shape;801;p127"/>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02" name="Google Shape;802;p127"/>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bg>
      <p:bgPr>
        <a:solidFill>
          <a:schemeClr val="lt1"/>
        </a:solidFill>
      </p:bgPr>
    </p:bg>
    <p:spTree>
      <p:nvGrpSpPr>
        <p:cNvPr id="803" name="Shape 803"/>
        <p:cNvGrpSpPr/>
        <p:nvPr/>
      </p:nvGrpSpPr>
      <p:grpSpPr>
        <a:xfrm>
          <a:off x="0" y="0"/>
          <a:ext cx="0" cy="0"/>
          <a:chOff x="0" y="0"/>
          <a:chExt cx="0" cy="0"/>
        </a:xfrm>
      </p:grpSpPr>
      <p:sp>
        <p:nvSpPr>
          <p:cNvPr id="804" name="Google Shape;804;p128"/>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805" name="Google Shape;805;p128"/>
          <p:cNvSpPr txBox="1"/>
          <p:nvPr>
            <p:ph idx="1" type="body"/>
          </p:nvPr>
        </p:nvSpPr>
        <p:spPr>
          <a:xfrm>
            <a:off x="761825"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06" name="Google Shape;806;p128"/>
          <p:cNvSpPr txBox="1"/>
          <p:nvPr>
            <p:ph idx="12" type="sldNum"/>
          </p:nvPr>
        </p:nvSpPr>
        <p:spPr>
          <a:xfrm>
            <a:off x="11097897"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07" name="Google Shape;807;p128"/>
          <p:cNvSpPr txBox="1"/>
          <p:nvPr>
            <p:ph idx="2" type="body"/>
          </p:nvPr>
        </p:nvSpPr>
        <p:spPr>
          <a:xfrm>
            <a:off x="748492"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showMasterSp="0">
  <p:cSld name="Content E - Power Statement 4">
    <p:bg>
      <p:bgPr>
        <a:solidFill>
          <a:srgbClr val="70C4AB"/>
        </a:solidFill>
      </p:bgPr>
    </p:bg>
    <p:spTree>
      <p:nvGrpSpPr>
        <p:cNvPr id="808" name="Shape 808"/>
        <p:cNvGrpSpPr/>
        <p:nvPr/>
      </p:nvGrpSpPr>
      <p:grpSpPr>
        <a:xfrm>
          <a:off x="0" y="0"/>
          <a:ext cx="0" cy="0"/>
          <a:chOff x="0" y="0"/>
          <a:chExt cx="0" cy="0"/>
        </a:xfrm>
      </p:grpSpPr>
      <p:sp>
        <p:nvSpPr>
          <p:cNvPr id="809" name="Google Shape;809;p129"/>
          <p:cNvSpPr/>
          <p:nvPr/>
        </p:nvSpPr>
        <p:spPr>
          <a:xfrm>
            <a:off x="8059202" y="1"/>
            <a:ext cx="2439730" cy="2126894"/>
          </a:xfrm>
          <a:custGeom>
            <a:rect b="b" l="l" r="r" t="t"/>
            <a:pathLst>
              <a:path extrusionOk="0" h="2126894" w="2439730">
                <a:moveTo>
                  <a:pt x="406202" y="0"/>
                </a:moveTo>
                <a:lnTo>
                  <a:pt x="2033528" y="0"/>
                </a:lnTo>
                <a:lnTo>
                  <a:pt x="2082440" y="44454"/>
                </a:lnTo>
                <a:cubicBezTo>
                  <a:pt x="2303192" y="265206"/>
                  <a:pt x="2439730" y="570173"/>
                  <a:pt x="2439730" y="907029"/>
                </a:cubicBezTo>
                <a:cubicBezTo>
                  <a:pt x="2439730" y="1580742"/>
                  <a:pt x="1893578" y="2126894"/>
                  <a:pt x="1219865" y="2126894"/>
                </a:cubicBezTo>
                <a:cubicBezTo>
                  <a:pt x="546152" y="2126894"/>
                  <a:pt x="0" y="1580742"/>
                  <a:pt x="0" y="907029"/>
                </a:cubicBezTo>
                <a:cubicBezTo>
                  <a:pt x="0" y="570173"/>
                  <a:pt x="136538" y="265206"/>
                  <a:pt x="357290" y="44454"/>
                </a:cubicBez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0" name="Google Shape;810;p129"/>
          <p:cNvSpPr/>
          <p:nvPr/>
        </p:nvSpPr>
        <p:spPr>
          <a:xfrm>
            <a:off x="8059203" y="2506764"/>
            <a:ext cx="2439729" cy="2113362"/>
          </a:xfrm>
          <a:custGeom>
            <a:rect b="b" l="l" r="r" t="t"/>
            <a:pathLst>
              <a:path extrusionOk="0" h="2113362" w="2439729">
                <a:moveTo>
                  <a:pt x="1219865" y="0"/>
                </a:moveTo>
                <a:lnTo>
                  <a:pt x="2439730" y="2113363"/>
                </a:lnTo>
                <a:lnTo>
                  <a:pt x="0" y="2113363"/>
                </a:lnTo>
                <a:lnTo>
                  <a:pt x="1219865" y="0"/>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1" name="Google Shape;811;p129"/>
          <p:cNvSpPr/>
          <p:nvPr/>
        </p:nvSpPr>
        <p:spPr>
          <a:xfrm>
            <a:off x="8059203" y="4973247"/>
            <a:ext cx="2439729" cy="1884691"/>
          </a:xfrm>
          <a:custGeom>
            <a:rect b="b" l="l" r="r" t="t"/>
            <a:pathLst>
              <a:path extrusionOk="0" h="2439729" w="2439729">
                <a:moveTo>
                  <a:pt x="0" y="0"/>
                </a:moveTo>
                <a:lnTo>
                  <a:pt x="2439730" y="0"/>
                </a:lnTo>
                <a:lnTo>
                  <a:pt x="2439730" y="2439730"/>
                </a:lnTo>
                <a:lnTo>
                  <a:pt x="0" y="2439730"/>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2" name="Google Shape;812;p129"/>
          <p:cNvSpPr/>
          <p:nvPr/>
        </p:nvSpPr>
        <p:spPr>
          <a:xfrm>
            <a:off x="10841379" y="1832628"/>
            <a:ext cx="1347557" cy="2439730"/>
          </a:xfrm>
          <a:custGeom>
            <a:rect b="b" l="l" r="r" t="t"/>
            <a:pathLst>
              <a:path extrusionOk="0" h="2439730" w="1347557">
                <a:moveTo>
                  <a:pt x="1219865" y="0"/>
                </a:moveTo>
                <a:lnTo>
                  <a:pt x="1347557" y="12873"/>
                </a:lnTo>
                <a:lnTo>
                  <a:pt x="1347557" y="2426858"/>
                </a:lnTo>
                <a:lnTo>
                  <a:pt x="1219865" y="2439730"/>
                </a:lnTo>
                <a:cubicBezTo>
                  <a:pt x="546152" y="2439730"/>
                  <a:pt x="0" y="1893578"/>
                  <a:pt x="0" y="1219865"/>
                </a:cubicBezTo>
                <a:cubicBezTo>
                  <a:pt x="0" y="546152"/>
                  <a:pt x="546152" y="0"/>
                  <a:pt x="1219865" y="0"/>
                </a:cubicBez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3" name="Google Shape;813;p129"/>
          <p:cNvSpPr/>
          <p:nvPr/>
        </p:nvSpPr>
        <p:spPr>
          <a:xfrm>
            <a:off x="10841379" y="4652229"/>
            <a:ext cx="1347557" cy="2113363"/>
          </a:xfrm>
          <a:custGeom>
            <a:rect b="b" l="l" r="r" t="t"/>
            <a:pathLst>
              <a:path extrusionOk="0" h="2113363" w="1347557">
                <a:moveTo>
                  <a:pt x="1219865" y="0"/>
                </a:moveTo>
                <a:lnTo>
                  <a:pt x="1347557" y="221221"/>
                </a:lnTo>
                <a:lnTo>
                  <a:pt x="1347557" y="2113363"/>
                </a:lnTo>
                <a:lnTo>
                  <a:pt x="0" y="2113363"/>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4" name="Google Shape;814;p129"/>
          <p:cNvSpPr/>
          <p:nvPr/>
        </p:nvSpPr>
        <p:spPr>
          <a:xfrm>
            <a:off x="10841379" y="0"/>
            <a:ext cx="1347950" cy="1451639"/>
          </a:xfrm>
          <a:custGeom>
            <a:rect b="b" l="l" r="r" t="t"/>
            <a:pathLst>
              <a:path extrusionOk="0" h="2439729" w="2439729">
                <a:moveTo>
                  <a:pt x="0" y="0"/>
                </a:moveTo>
                <a:lnTo>
                  <a:pt x="2439730" y="0"/>
                </a:lnTo>
                <a:lnTo>
                  <a:pt x="2439730" y="2439730"/>
                </a:lnTo>
                <a:lnTo>
                  <a:pt x="0" y="2439730"/>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5" name="Google Shape;815;p129"/>
          <p:cNvSpPr txBox="1"/>
          <p:nvPr>
            <p:ph type="title"/>
          </p:nvPr>
        </p:nvSpPr>
        <p:spPr>
          <a:xfrm>
            <a:off x="1524016" y="609599"/>
            <a:ext cx="91407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816" name="Google Shape;816;p129"/>
          <p:cNvSpPr txBox="1"/>
          <p:nvPr/>
        </p:nvSpPr>
        <p:spPr>
          <a:xfrm>
            <a:off x="646568" y="6361500"/>
            <a:ext cx="53781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None/>
            </a:pPr>
            <a:r>
              <a:rPr b="0" i="0" lang="en" sz="1100" u="none" cap="none" strike="noStrike">
                <a:solidFill>
                  <a:schemeClr val="dk1"/>
                </a:solidFill>
                <a:latin typeface="DM Sans"/>
                <a:ea typeface="DM Sans"/>
                <a:cs typeface="DM Sans"/>
                <a:sym typeface="DM Sans"/>
              </a:rPr>
              <a:t>©2024 Databricks Inc. — All rights reserved</a:t>
            </a:r>
            <a:endParaRPr b="0" i="0" sz="1100" u="none" cap="none" strike="noStrike">
              <a:solidFill>
                <a:schemeClr val="dk1"/>
              </a:solidFill>
              <a:latin typeface="DM Sans"/>
              <a:ea typeface="DM Sans"/>
              <a:cs typeface="DM Sans"/>
              <a:sym typeface="DM Sans"/>
            </a:endParaRPr>
          </a:p>
        </p:txBody>
      </p:sp>
      <p:pic>
        <p:nvPicPr>
          <p:cNvPr id="817" name="Google Shape;817;p129"/>
          <p:cNvPicPr preferRelativeResize="0"/>
          <p:nvPr/>
        </p:nvPicPr>
        <p:blipFill rotWithShape="1">
          <a:blip r:embed="rId2">
            <a:alphaModFix/>
          </a:blip>
          <a:srcRect b="0" l="0" r="0" t="0"/>
          <a:stretch/>
        </p:blipFill>
        <p:spPr>
          <a:xfrm>
            <a:off x="11257964" y="6473302"/>
            <a:ext cx="186673" cy="186673"/>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1_7 Content A - Basic">
    <p:bg>
      <p:bgPr>
        <a:solidFill>
          <a:schemeClr val="lt1"/>
        </a:solidFill>
      </p:bgPr>
    </p:bg>
    <p:spTree>
      <p:nvGrpSpPr>
        <p:cNvPr id="818" name="Shape 818"/>
        <p:cNvGrpSpPr/>
        <p:nvPr/>
      </p:nvGrpSpPr>
      <p:grpSpPr>
        <a:xfrm>
          <a:off x="0" y="0"/>
          <a:ext cx="0" cy="0"/>
          <a:chOff x="0" y="0"/>
          <a:chExt cx="0" cy="0"/>
        </a:xfrm>
      </p:grpSpPr>
      <p:sp>
        <p:nvSpPr>
          <p:cNvPr id="819" name="Google Shape;819;p130"/>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820" name="Google Shape;820;p130"/>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21" name="Google Shape;821;p130"/>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30"/>
          <p:cNvSpPr txBox="1"/>
          <p:nvPr>
            <p:ph idx="2"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12">
    <p:bg>
      <p:bgPr>
        <a:solidFill>
          <a:schemeClr val="lt1"/>
        </a:solidFill>
      </p:bgPr>
    </p:bg>
    <p:spTree>
      <p:nvGrpSpPr>
        <p:cNvPr id="823" name="Shape 823"/>
        <p:cNvGrpSpPr/>
        <p:nvPr/>
      </p:nvGrpSpPr>
      <p:grpSpPr>
        <a:xfrm>
          <a:off x="0" y="0"/>
          <a:ext cx="0" cy="0"/>
          <a:chOff x="0" y="0"/>
          <a:chExt cx="0" cy="0"/>
        </a:xfrm>
      </p:grpSpPr>
      <p:sp>
        <p:nvSpPr>
          <p:cNvPr id="824" name="Google Shape;824;p13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825" name="Google Shape;825;p13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826" name="Google Shape;826;p131"/>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27" name="Google Shape;827;p131"/>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15">
    <p:bg>
      <p:bgPr>
        <a:solidFill>
          <a:schemeClr val="lt1"/>
        </a:solidFill>
      </p:bgPr>
    </p:bg>
    <p:spTree>
      <p:nvGrpSpPr>
        <p:cNvPr id="828" name="Shape 828"/>
        <p:cNvGrpSpPr/>
        <p:nvPr/>
      </p:nvGrpSpPr>
      <p:grpSpPr>
        <a:xfrm>
          <a:off x="0" y="0"/>
          <a:ext cx="0" cy="0"/>
          <a:chOff x="0" y="0"/>
          <a:chExt cx="0" cy="0"/>
        </a:xfrm>
      </p:grpSpPr>
      <p:sp>
        <p:nvSpPr>
          <p:cNvPr id="829" name="Google Shape;829;p13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830" name="Google Shape;830;p132"/>
          <p:cNvSpPr txBox="1"/>
          <p:nvPr>
            <p:ph idx="1" type="subTitle"/>
          </p:nvPr>
        </p:nvSpPr>
        <p:spPr>
          <a:xfrm>
            <a:off x="764809" y="1174703"/>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Char char="•"/>
              <a:defRPr/>
            </a:lvl2pPr>
            <a:lvl3pPr lvl="2" algn="l">
              <a:lnSpc>
                <a:spcPct val="90000"/>
              </a:lnSpc>
              <a:spcBef>
                <a:spcPts val="500"/>
              </a:spcBef>
              <a:spcAft>
                <a:spcPts val="0"/>
              </a:spcAft>
              <a:buSzPts val="1600"/>
              <a:buChar char="•"/>
              <a:defRPr/>
            </a:lvl3pPr>
            <a:lvl4pPr lvl="3" algn="l">
              <a:lnSpc>
                <a:spcPct val="90000"/>
              </a:lnSpc>
              <a:spcBef>
                <a:spcPts val="500"/>
              </a:spcBef>
              <a:spcAft>
                <a:spcPts val="0"/>
              </a:spcAft>
              <a:buSzPts val="1600"/>
              <a:buChar char="•"/>
              <a:defRPr/>
            </a:lvl4pPr>
            <a:lvl5pPr lvl="4" algn="l">
              <a:lnSpc>
                <a:spcPct val="90000"/>
              </a:lnSpc>
              <a:spcBef>
                <a:spcPts val="500"/>
              </a:spcBef>
              <a:spcAft>
                <a:spcPts val="0"/>
              </a:spcAft>
              <a:buSzPts val="1600"/>
              <a:buChar char="•"/>
              <a:defRPr/>
            </a:lvl5pPr>
            <a:lvl6pPr lvl="5" algn="l">
              <a:lnSpc>
                <a:spcPct val="90000"/>
              </a:lnSpc>
              <a:spcBef>
                <a:spcPts val="500"/>
              </a:spcBef>
              <a:spcAft>
                <a:spcPts val="0"/>
              </a:spcAft>
              <a:buSzPts val="1600"/>
              <a:buChar char="•"/>
              <a:defRPr/>
            </a:lvl6pPr>
            <a:lvl7pPr lvl="6" algn="l">
              <a:lnSpc>
                <a:spcPct val="90000"/>
              </a:lnSpc>
              <a:spcBef>
                <a:spcPts val="500"/>
              </a:spcBef>
              <a:spcAft>
                <a:spcPts val="0"/>
              </a:spcAft>
              <a:buSzPts val="1600"/>
              <a:buChar char="•"/>
              <a:defRPr/>
            </a:lvl7pPr>
            <a:lvl8pPr lvl="7" algn="l">
              <a:lnSpc>
                <a:spcPct val="90000"/>
              </a:lnSpc>
              <a:spcBef>
                <a:spcPts val="500"/>
              </a:spcBef>
              <a:spcAft>
                <a:spcPts val="0"/>
              </a:spcAft>
              <a:buSzPts val="1600"/>
              <a:buChar char="•"/>
              <a:defRPr/>
            </a:lvl8pPr>
            <a:lvl9pPr lvl="8" algn="l">
              <a:lnSpc>
                <a:spcPct val="90000"/>
              </a:lnSpc>
              <a:spcBef>
                <a:spcPts val="500"/>
              </a:spcBef>
              <a:spcAft>
                <a:spcPts val="0"/>
              </a:spcAft>
              <a:buSzPts val="1600"/>
              <a:buChar char="•"/>
              <a:defRPr/>
            </a:lvl9pPr>
          </a:lstStyle>
          <a:p/>
        </p:txBody>
      </p:sp>
      <p:sp>
        <p:nvSpPr>
          <p:cNvPr id="831" name="Google Shape;831;p132"/>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32" name="Google Shape;832;p132"/>
          <p:cNvSpPr txBox="1"/>
          <p:nvPr>
            <p:ph idx="12" type="sldNum"/>
          </p:nvPr>
        </p:nvSpPr>
        <p:spPr>
          <a:xfrm>
            <a:off x="1109767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64" name="Shape 64"/>
        <p:cNvGrpSpPr/>
        <p:nvPr/>
      </p:nvGrpSpPr>
      <p:grpSpPr>
        <a:xfrm>
          <a:off x="0" y="0"/>
          <a:ext cx="0" cy="0"/>
          <a:chOff x="0" y="0"/>
          <a:chExt cx="0" cy="0"/>
        </a:xfrm>
      </p:grpSpPr>
      <p:sp>
        <p:nvSpPr>
          <p:cNvPr id="65" name="Google Shape;65;p15"/>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5600"/>
              <a:buFont typeface="Arial"/>
              <a:buNone/>
              <a:defRPr sz="56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66" name="Google Shape;66;p15"/>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67" name="Google Shape;67;p15"/>
          <p:cNvPicPr preferRelativeResize="0"/>
          <p:nvPr/>
        </p:nvPicPr>
        <p:blipFill>
          <a:blip r:embed="rId2">
            <a:alphaModFix/>
          </a:blip>
          <a:stretch>
            <a:fillRect/>
          </a:stretch>
        </p:blipFill>
        <p:spPr>
          <a:xfrm>
            <a:off x="761810" y="609606"/>
            <a:ext cx="2557623" cy="406873"/>
          </a:xfrm>
          <a:prstGeom prst="rect">
            <a:avLst/>
          </a:prstGeom>
          <a:noFill/>
          <a:ln>
            <a:noFill/>
          </a:ln>
        </p:spPr>
      </p:pic>
      <p:cxnSp>
        <p:nvCxnSpPr>
          <p:cNvPr id="68" name="Google Shape;68;p15"/>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9" name="Google Shape;69;p15"/>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lt2"/>
              </a:buClr>
              <a:buSzPts val="1600"/>
              <a:buNone/>
              <a:defRPr sz="1600">
                <a:solidFill>
                  <a:schemeClr val="lt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70" name="Google Shape;70;p15"/>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rotWithShape="1">
          <a:blip r:embed="rId3">
            <a:alphaModFix/>
          </a:blip>
          <a:srcRect b="0" l="0" r="0" t="0"/>
          <a:stretch/>
        </p:blipFill>
        <p:spPr>
          <a:xfrm>
            <a:off x="9703460" y="4689720"/>
            <a:ext cx="1715758" cy="1558183"/>
          </a:xfrm>
          <a:prstGeom prst="rect">
            <a:avLst/>
          </a:prstGeom>
          <a:noFill/>
          <a:ln>
            <a:noFill/>
          </a:ln>
        </p:spPr>
      </p:pic>
      <p:pic>
        <p:nvPicPr>
          <p:cNvPr id="72" name="Google Shape;72;p15"/>
          <p:cNvPicPr preferRelativeResize="0"/>
          <p:nvPr/>
        </p:nvPicPr>
        <p:blipFill rotWithShape="1">
          <a:blip r:embed="rId4">
            <a:alphaModFix/>
          </a:blip>
          <a:srcRect b="0" l="0" r="0" t="0"/>
          <a:stretch/>
        </p:blipFill>
        <p:spPr>
          <a:xfrm>
            <a:off x="9703460" y="2916353"/>
            <a:ext cx="1715758" cy="1558183"/>
          </a:xfrm>
          <a:prstGeom prst="rect">
            <a:avLst/>
          </a:prstGeom>
          <a:noFill/>
          <a:ln>
            <a:noFill/>
          </a:ln>
        </p:spPr>
      </p:pic>
      <p:pic>
        <p:nvPicPr>
          <p:cNvPr id="73" name="Google Shape;73;p15"/>
          <p:cNvPicPr preferRelativeResize="0"/>
          <p:nvPr/>
        </p:nvPicPr>
        <p:blipFill rotWithShape="1">
          <a:blip r:embed="rId5">
            <a:alphaModFix/>
          </a:blip>
          <a:srcRect b="0" l="0" r="0" t="0"/>
          <a:stretch/>
        </p:blipFill>
        <p:spPr>
          <a:xfrm>
            <a:off x="7978479" y="4806576"/>
            <a:ext cx="1587125" cy="1441363"/>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p:cSld name="OBJECT_1_16">
    <p:bg>
      <p:bgPr>
        <a:solidFill>
          <a:schemeClr val="lt1"/>
        </a:solidFill>
      </p:bgPr>
    </p:bg>
    <p:spTree>
      <p:nvGrpSpPr>
        <p:cNvPr id="833" name="Shape 833"/>
        <p:cNvGrpSpPr/>
        <p:nvPr/>
      </p:nvGrpSpPr>
      <p:grpSpPr>
        <a:xfrm>
          <a:off x="0" y="0"/>
          <a:ext cx="0" cy="0"/>
          <a:chOff x="0" y="0"/>
          <a:chExt cx="0" cy="0"/>
        </a:xfrm>
      </p:grpSpPr>
      <p:sp>
        <p:nvSpPr>
          <p:cNvPr id="834" name="Google Shape;834;p13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835" name="Google Shape;835;p133"/>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836" name="Google Shape;836;p133"/>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37" name="Google Shape;837;p133"/>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1">
    <p:bg>
      <p:bgPr>
        <a:solidFill>
          <a:schemeClr val="lt1"/>
        </a:solidFill>
      </p:bgPr>
    </p:bg>
    <p:spTree>
      <p:nvGrpSpPr>
        <p:cNvPr id="838" name="Shape 838"/>
        <p:cNvGrpSpPr/>
        <p:nvPr/>
      </p:nvGrpSpPr>
      <p:grpSpPr>
        <a:xfrm>
          <a:off x="0" y="0"/>
          <a:ext cx="0" cy="0"/>
          <a:chOff x="0" y="0"/>
          <a:chExt cx="0" cy="0"/>
        </a:xfrm>
      </p:grpSpPr>
      <p:sp>
        <p:nvSpPr>
          <p:cNvPr id="839" name="Google Shape;839;p134"/>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840" name="Google Shape;840;p134"/>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p:cSld name="OBJECT_1_17">
    <p:bg>
      <p:bgPr>
        <a:solidFill>
          <a:schemeClr val="lt1"/>
        </a:solidFill>
      </p:bgPr>
    </p:bg>
    <p:spTree>
      <p:nvGrpSpPr>
        <p:cNvPr id="841" name="Shape 841"/>
        <p:cNvGrpSpPr/>
        <p:nvPr/>
      </p:nvGrpSpPr>
      <p:grpSpPr>
        <a:xfrm>
          <a:off x="0" y="0"/>
          <a:ext cx="0" cy="0"/>
          <a:chOff x="0" y="0"/>
          <a:chExt cx="0" cy="0"/>
        </a:xfrm>
      </p:grpSpPr>
      <p:sp>
        <p:nvSpPr>
          <p:cNvPr id="842" name="Google Shape;842;p13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843" name="Google Shape;843;p135"/>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844" name="Google Shape;844;p135"/>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45" name="Google Shape;845;p135"/>
          <p:cNvSpPr txBox="1"/>
          <p:nvPr>
            <p:ph idx="12" type="sldNum"/>
          </p:nvPr>
        </p:nvSpPr>
        <p:spPr>
          <a:xfrm>
            <a:off x="11097669" y="6473300"/>
            <a:ext cx="324300" cy="1863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p:cSld name="1_7 Content A - Basic_2">
    <p:spTree>
      <p:nvGrpSpPr>
        <p:cNvPr id="846" name="Shape 846"/>
        <p:cNvGrpSpPr/>
        <p:nvPr/>
      </p:nvGrpSpPr>
      <p:grpSpPr>
        <a:xfrm>
          <a:off x="0" y="0"/>
          <a:ext cx="0" cy="0"/>
          <a:chOff x="0" y="0"/>
          <a:chExt cx="0" cy="0"/>
        </a:xfrm>
      </p:grpSpPr>
      <p:sp>
        <p:nvSpPr>
          <p:cNvPr id="847" name="Google Shape;847;p136"/>
          <p:cNvSpPr txBox="1"/>
          <p:nvPr>
            <p:ph type="title"/>
          </p:nvPr>
        </p:nvSpPr>
        <p:spPr>
          <a:xfrm>
            <a:off x="761234" y="365125"/>
            <a:ext cx="10659300" cy="8097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OBJECT_1_11">
    <p:bg>
      <p:bgPr>
        <a:solidFill>
          <a:schemeClr val="lt1"/>
        </a:solidFill>
      </p:bgPr>
    </p:bg>
    <p:spTree>
      <p:nvGrpSpPr>
        <p:cNvPr id="848" name="Shape 848"/>
        <p:cNvGrpSpPr/>
        <p:nvPr/>
      </p:nvGrpSpPr>
      <p:grpSpPr>
        <a:xfrm>
          <a:off x="0" y="0"/>
          <a:ext cx="0" cy="0"/>
          <a:chOff x="0" y="0"/>
          <a:chExt cx="0" cy="0"/>
        </a:xfrm>
      </p:grpSpPr>
      <p:sp>
        <p:nvSpPr>
          <p:cNvPr id="849" name="Google Shape;849;p137"/>
          <p:cNvSpPr txBox="1"/>
          <p:nvPr>
            <p:ph type="title"/>
          </p:nvPr>
        </p:nvSpPr>
        <p:spPr>
          <a:xfrm>
            <a:off x="749246"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850" name="Google Shape;850;p137"/>
          <p:cNvSpPr txBox="1"/>
          <p:nvPr>
            <p:ph idx="1" type="subTitle"/>
          </p:nvPr>
        </p:nvSpPr>
        <p:spPr>
          <a:xfrm>
            <a:off x="764809" y="1174702"/>
            <a:ext cx="10659300" cy="583500"/>
          </a:xfrm>
          <a:prstGeom prst="rect">
            <a:avLst/>
          </a:prstGeom>
          <a:noFill/>
          <a:ln>
            <a:noFill/>
          </a:ln>
        </p:spPr>
        <p:txBody>
          <a:bodyPr anchorCtr="0" anchor="t" bIns="0" lIns="0" spcFirstLastPara="1" rIns="0" wrap="square" tIns="0">
            <a:normAutofit/>
          </a:bodyPr>
          <a:lstStyle>
            <a:lvl1pPr lvl="0" algn="l">
              <a:lnSpc>
                <a:spcPct val="90000"/>
              </a:lnSpc>
              <a:spcBef>
                <a:spcPts val="10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8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80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sp>
        <p:nvSpPr>
          <p:cNvPr id="851" name="Google Shape;851;p137"/>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52" name="Google Shape;852;p137"/>
          <p:cNvSpPr txBox="1"/>
          <p:nvPr>
            <p:ph idx="12" type="sldNum"/>
          </p:nvPr>
        </p:nvSpPr>
        <p:spPr>
          <a:xfrm>
            <a:off x="10866463" y="6351634"/>
            <a:ext cx="666600" cy="524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
    <p:spTree>
      <p:nvGrpSpPr>
        <p:cNvPr id="853" name="Shape 853"/>
        <p:cNvGrpSpPr/>
        <p:nvPr/>
      </p:nvGrpSpPr>
      <p:grpSpPr>
        <a:xfrm>
          <a:off x="0" y="0"/>
          <a:ext cx="0" cy="0"/>
          <a:chOff x="0" y="0"/>
          <a:chExt cx="0" cy="0"/>
        </a:xfrm>
      </p:grpSpPr>
      <p:sp>
        <p:nvSpPr>
          <p:cNvPr id="854" name="Google Shape;854;p138"/>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855" name="Google Shape;855;p138"/>
          <p:cNvSpPr txBox="1"/>
          <p:nvPr>
            <p:ph idx="1" type="body"/>
          </p:nvPr>
        </p:nvSpPr>
        <p:spPr>
          <a:xfrm>
            <a:off x="761825" y="2825567"/>
            <a:ext cx="3224100" cy="32337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sz="1600"/>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856" name="Google Shape;856;p138"/>
          <p:cNvSpPr txBox="1"/>
          <p:nvPr>
            <p:ph idx="2" type="body"/>
          </p:nvPr>
        </p:nvSpPr>
        <p:spPr>
          <a:xfrm>
            <a:off x="4482570" y="2825567"/>
            <a:ext cx="3224100" cy="32337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sz="1600"/>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857" name="Google Shape;857;p138"/>
          <p:cNvSpPr txBox="1"/>
          <p:nvPr>
            <p:ph idx="3" type="body"/>
          </p:nvPr>
        </p:nvSpPr>
        <p:spPr>
          <a:xfrm>
            <a:off x="8167924" y="2825567"/>
            <a:ext cx="3224100" cy="32337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sz="1600"/>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858" name="Google Shape;858;p138"/>
          <p:cNvSpPr txBox="1"/>
          <p:nvPr>
            <p:ph idx="4" type="subTitle"/>
          </p:nvPr>
        </p:nvSpPr>
        <p:spPr>
          <a:xfrm>
            <a:off x="786086" y="1970336"/>
            <a:ext cx="31995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Char char="•"/>
              <a:defRPr b="1" sz="2000"/>
            </a:lvl1pPr>
            <a:lvl2pPr lvl="1" algn="l">
              <a:lnSpc>
                <a:spcPct val="90000"/>
              </a:lnSpc>
              <a:spcBef>
                <a:spcPts val="500"/>
              </a:spcBef>
              <a:spcAft>
                <a:spcPts val="0"/>
              </a:spcAft>
              <a:buSzPts val="2000"/>
              <a:buChar char="•"/>
              <a:defRPr/>
            </a:lvl2pPr>
            <a:lvl3pPr lvl="2" algn="l">
              <a:lnSpc>
                <a:spcPct val="90000"/>
              </a:lnSpc>
              <a:spcBef>
                <a:spcPts val="500"/>
              </a:spcBef>
              <a:spcAft>
                <a:spcPts val="0"/>
              </a:spcAft>
              <a:buSzPts val="1600"/>
              <a:buChar char="•"/>
              <a:defRPr/>
            </a:lvl3pPr>
            <a:lvl4pPr lvl="3" algn="l">
              <a:lnSpc>
                <a:spcPct val="90000"/>
              </a:lnSpc>
              <a:spcBef>
                <a:spcPts val="500"/>
              </a:spcBef>
              <a:spcAft>
                <a:spcPts val="0"/>
              </a:spcAft>
              <a:buSzPts val="1600"/>
              <a:buChar char="•"/>
              <a:defRPr/>
            </a:lvl4pPr>
            <a:lvl5pPr lvl="4" algn="l">
              <a:lnSpc>
                <a:spcPct val="90000"/>
              </a:lnSpc>
              <a:spcBef>
                <a:spcPts val="500"/>
              </a:spcBef>
              <a:spcAft>
                <a:spcPts val="0"/>
              </a:spcAft>
              <a:buSzPts val="1600"/>
              <a:buChar char="•"/>
              <a:defRPr/>
            </a:lvl5pPr>
            <a:lvl6pPr lvl="5" algn="l">
              <a:lnSpc>
                <a:spcPct val="90000"/>
              </a:lnSpc>
              <a:spcBef>
                <a:spcPts val="500"/>
              </a:spcBef>
              <a:spcAft>
                <a:spcPts val="0"/>
              </a:spcAft>
              <a:buSzPts val="1600"/>
              <a:buChar char="•"/>
              <a:defRPr/>
            </a:lvl6pPr>
            <a:lvl7pPr lvl="6" algn="l">
              <a:lnSpc>
                <a:spcPct val="90000"/>
              </a:lnSpc>
              <a:spcBef>
                <a:spcPts val="500"/>
              </a:spcBef>
              <a:spcAft>
                <a:spcPts val="0"/>
              </a:spcAft>
              <a:buSzPts val="1600"/>
              <a:buChar char="•"/>
              <a:defRPr/>
            </a:lvl7pPr>
            <a:lvl8pPr lvl="7" algn="l">
              <a:lnSpc>
                <a:spcPct val="90000"/>
              </a:lnSpc>
              <a:spcBef>
                <a:spcPts val="500"/>
              </a:spcBef>
              <a:spcAft>
                <a:spcPts val="0"/>
              </a:spcAft>
              <a:buSzPts val="1600"/>
              <a:buChar char="•"/>
              <a:defRPr/>
            </a:lvl8pPr>
            <a:lvl9pPr lvl="8" algn="l">
              <a:lnSpc>
                <a:spcPct val="90000"/>
              </a:lnSpc>
              <a:spcBef>
                <a:spcPts val="500"/>
              </a:spcBef>
              <a:spcAft>
                <a:spcPts val="0"/>
              </a:spcAft>
              <a:buSzPts val="1600"/>
              <a:buChar char="•"/>
              <a:defRPr/>
            </a:lvl9pPr>
          </a:lstStyle>
          <a:p/>
        </p:txBody>
      </p:sp>
      <p:sp>
        <p:nvSpPr>
          <p:cNvPr id="859" name="Google Shape;859;p138"/>
          <p:cNvSpPr txBox="1"/>
          <p:nvPr>
            <p:ph idx="5" type="subTitle"/>
          </p:nvPr>
        </p:nvSpPr>
        <p:spPr>
          <a:xfrm>
            <a:off x="4494767" y="1970336"/>
            <a:ext cx="31995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Char char="•"/>
              <a:defRPr b="1" sz="2000"/>
            </a:lvl1pPr>
            <a:lvl2pPr lvl="1" algn="l">
              <a:lnSpc>
                <a:spcPct val="90000"/>
              </a:lnSpc>
              <a:spcBef>
                <a:spcPts val="500"/>
              </a:spcBef>
              <a:spcAft>
                <a:spcPts val="0"/>
              </a:spcAft>
              <a:buSzPts val="2000"/>
              <a:buChar char="•"/>
              <a:defRPr/>
            </a:lvl2pPr>
            <a:lvl3pPr lvl="2" algn="l">
              <a:lnSpc>
                <a:spcPct val="90000"/>
              </a:lnSpc>
              <a:spcBef>
                <a:spcPts val="500"/>
              </a:spcBef>
              <a:spcAft>
                <a:spcPts val="0"/>
              </a:spcAft>
              <a:buSzPts val="1600"/>
              <a:buChar char="•"/>
              <a:defRPr/>
            </a:lvl3pPr>
            <a:lvl4pPr lvl="3" algn="l">
              <a:lnSpc>
                <a:spcPct val="90000"/>
              </a:lnSpc>
              <a:spcBef>
                <a:spcPts val="500"/>
              </a:spcBef>
              <a:spcAft>
                <a:spcPts val="0"/>
              </a:spcAft>
              <a:buSzPts val="1600"/>
              <a:buChar char="•"/>
              <a:defRPr/>
            </a:lvl4pPr>
            <a:lvl5pPr lvl="4" algn="l">
              <a:lnSpc>
                <a:spcPct val="90000"/>
              </a:lnSpc>
              <a:spcBef>
                <a:spcPts val="500"/>
              </a:spcBef>
              <a:spcAft>
                <a:spcPts val="0"/>
              </a:spcAft>
              <a:buSzPts val="1600"/>
              <a:buChar char="•"/>
              <a:defRPr/>
            </a:lvl5pPr>
            <a:lvl6pPr lvl="5" algn="l">
              <a:lnSpc>
                <a:spcPct val="90000"/>
              </a:lnSpc>
              <a:spcBef>
                <a:spcPts val="500"/>
              </a:spcBef>
              <a:spcAft>
                <a:spcPts val="0"/>
              </a:spcAft>
              <a:buSzPts val="1600"/>
              <a:buChar char="•"/>
              <a:defRPr/>
            </a:lvl6pPr>
            <a:lvl7pPr lvl="6" algn="l">
              <a:lnSpc>
                <a:spcPct val="90000"/>
              </a:lnSpc>
              <a:spcBef>
                <a:spcPts val="500"/>
              </a:spcBef>
              <a:spcAft>
                <a:spcPts val="0"/>
              </a:spcAft>
              <a:buSzPts val="1600"/>
              <a:buChar char="•"/>
              <a:defRPr/>
            </a:lvl7pPr>
            <a:lvl8pPr lvl="7" algn="l">
              <a:lnSpc>
                <a:spcPct val="90000"/>
              </a:lnSpc>
              <a:spcBef>
                <a:spcPts val="500"/>
              </a:spcBef>
              <a:spcAft>
                <a:spcPts val="0"/>
              </a:spcAft>
              <a:buSzPts val="1600"/>
              <a:buChar char="•"/>
              <a:defRPr/>
            </a:lvl8pPr>
            <a:lvl9pPr lvl="8" algn="l">
              <a:lnSpc>
                <a:spcPct val="90000"/>
              </a:lnSpc>
              <a:spcBef>
                <a:spcPts val="500"/>
              </a:spcBef>
              <a:spcAft>
                <a:spcPts val="0"/>
              </a:spcAft>
              <a:buSzPts val="1600"/>
              <a:buChar char="•"/>
              <a:defRPr/>
            </a:lvl9pPr>
          </a:lstStyle>
          <a:p/>
        </p:txBody>
      </p:sp>
      <p:sp>
        <p:nvSpPr>
          <p:cNvPr id="860" name="Google Shape;860;p138"/>
          <p:cNvSpPr txBox="1"/>
          <p:nvPr>
            <p:ph idx="6" type="subTitle"/>
          </p:nvPr>
        </p:nvSpPr>
        <p:spPr>
          <a:xfrm>
            <a:off x="8180121" y="1970336"/>
            <a:ext cx="31995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Char char="•"/>
              <a:defRPr b="1" sz="2000"/>
            </a:lvl1pPr>
            <a:lvl2pPr lvl="1" algn="l">
              <a:lnSpc>
                <a:spcPct val="90000"/>
              </a:lnSpc>
              <a:spcBef>
                <a:spcPts val="500"/>
              </a:spcBef>
              <a:spcAft>
                <a:spcPts val="0"/>
              </a:spcAft>
              <a:buSzPts val="2000"/>
              <a:buChar char="•"/>
              <a:defRPr/>
            </a:lvl2pPr>
            <a:lvl3pPr lvl="2" algn="l">
              <a:lnSpc>
                <a:spcPct val="90000"/>
              </a:lnSpc>
              <a:spcBef>
                <a:spcPts val="500"/>
              </a:spcBef>
              <a:spcAft>
                <a:spcPts val="0"/>
              </a:spcAft>
              <a:buSzPts val="1600"/>
              <a:buChar char="•"/>
              <a:defRPr/>
            </a:lvl3pPr>
            <a:lvl4pPr lvl="3" algn="l">
              <a:lnSpc>
                <a:spcPct val="90000"/>
              </a:lnSpc>
              <a:spcBef>
                <a:spcPts val="500"/>
              </a:spcBef>
              <a:spcAft>
                <a:spcPts val="0"/>
              </a:spcAft>
              <a:buSzPts val="1600"/>
              <a:buChar char="•"/>
              <a:defRPr/>
            </a:lvl4pPr>
            <a:lvl5pPr lvl="4" algn="l">
              <a:lnSpc>
                <a:spcPct val="90000"/>
              </a:lnSpc>
              <a:spcBef>
                <a:spcPts val="500"/>
              </a:spcBef>
              <a:spcAft>
                <a:spcPts val="0"/>
              </a:spcAft>
              <a:buSzPts val="1600"/>
              <a:buChar char="•"/>
              <a:defRPr/>
            </a:lvl5pPr>
            <a:lvl6pPr lvl="5" algn="l">
              <a:lnSpc>
                <a:spcPct val="90000"/>
              </a:lnSpc>
              <a:spcBef>
                <a:spcPts val="500"/>
              </a:spcBef>
              <a:spcAft>
                <a:spcPts val="0"/>
              </a:spcAft>
              <a:buSzPts val="1600"/>
              <a:buChar char="•"/>
              <a:defRPr/>
            </a:lvl6pPr>
            <a:lvl7pPr lvl="6" algn="l">
              <a:lnSpc>
                <a:spcPct val="90000"/>
              </a:lnSpc>
              <a:spcBef>
                <a:spcPts val="500"/>
              </a:spcBef>
              <a:spcAft>
                <a:spcPts val="0"/>
              </a:spcAft>
              <a:buSzPts val="1600"/>
              <a:buChar char="•"/>
              <a:defRPr/>
            </a:lvl7pPr>
            <a:lvl8pPr lvl="7" algn="l">
              <a:lnSpc>
                <a:spcPct val="90000"/>
              </a:lnSpc>
              <a:spcBef>
                <a:spcPts val="500"/>
              </a:spcBef>
              <a:spcAft>
                <a:spcPts val="0"/>
              </a:spcAft>
              <a:buSzPts val="1600"/>
              <a:buChar char="•"/>
              <a:defRPr/>
            </a:lvl8pPr>
            <a:lvl9pPr lvl="8" algn="l">
              <a:lnSpc>
                <a:spcPct val="90000"/>
              </a:lnSpc>
              <a:spcBef>
                <a:spcPts val="500"/>
              </a:spcBef>
              <a:spcAft>
                <a:spcPts val="0"/>
              </a:spcAft>
              <a:buSzPts val="1600"/>
              <a:buChar char="•"/>
              <a:defRPr/>
            </a:lvl9pPr>
          </a:lstStyle>
          <a:p/>
        </p:txBody>
      </p:sp>
      <p:sp>
        <p:nvSpPr>
          <p:cNvPr id="861" name="Google Shape;861;p138"/>
          <p:cNvSpPr txBox="1"/>
          <p:nvPr>
            <p:ph idx="12" type="sldNum"/>
          </p:nvPr>
        </p:nvSpPr>
        <p:spPr>
          <a:xfrm>
            <a:off x="11097897"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62" name="Google Shape;862;p138"/>
          <p:cNvSpPr txBox="1"/>
          <p:nvPr>
            <p:ph idx="7" type="body"/>
          </p:nvPr>
        </p:nvSpPr>
        <p:spPr>
          <a:xfrm>
            <a:off x="748492" y="1174703"/>
            <a:ext cx="10659300" cy="5859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1">
  <p:cSld name="15 Content D - Card Left">
    <p:spTree>
      <p:nvGrpSpPr>
        <p:cNvPr id="863" name="Shape 863"/>
        <p:cNvGrpSpPr/>
        <p:nvPr/>
      </p:nvGrpSpPr>
      <p:grpSpPr>
        <a:xfrm>
          <a:off x="0" y="0"/>
          <a:ext cx="0" cy="0"/>
          <a:chOff x="0" y="0"/>
          <a:chExt cx="0" cy="0"/>
        </a:xfrm>
      </p:grpSpPr>
      <p:sp>
        <p:nvSpPr>
          <p:cNvPr id="864" name="Google Shape;864;p139"/>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865" name="Google Shape;865;p139"/>
          <p:cNvSpPr/>
          <p:nvPr/>
        </p:nvSpPr>
        <p:spPr>
          <a:xfrm>
            <a:off x="609459" y="1825633"/>
            <a:ext cx="55551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39"/>
          <p:cNvSpPr txBox="1"/>
          <p:nvPr>
            <p:ph idx="1" type="body"/>
          </p:nvPr>
        </p:nvSpPr>
        <p:spPr>
          <a:xfrm>
            <a:off x="7072576" y="1988833"/>
            <a:ext cx="4354800" cy="41499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sz="2000"/>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867" name="Google Shape;867;p139"/>
          <p:cNvSpPr txBox="1"/>
          <p:nvPr>
            <p:ph idx="2" type="body"/>
          </p:nvPr>
        </p:nvSpPr>
        <p:spPr>
          <a:xfrm>
            <a:off x="759210" y="1988833"/>
            <a:ext cx="5244300" cy="41499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sz="2000"/>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868" name="Google Shape;868;p139"/>
          <p:cNvSpPr txBox="1"/>
          <p:nvPr>
            <p:ph idx="12" type="sldNum"/>
          </p:nvPr>
        </p:nvSpPr>
        <p:spPr>
          <a:xfrm>
            <a:off x="11097897"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69" name="Google Shape;869;p139"/>
          <p:cNvSpPr txBox="1"/>
          <p:nvPr>
            <p:ph idx="3" type="body"/>
          </p:nvPr>
        </p:nvSpPr>
        <p:spPr>
          <a:xfrm>
            <a:off x="748492" y="1174703"/>
            <a:ext cx="10659300" cy="5859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870" name="Shape 870"/>
        <p:cNvGrpSpPr/>
        <p:nvPr/>
      </p:nvGrpSpPr>
      <p:grpSpPr>
        <a:xfrm>
          <a:off x="0" y="0"/>
          <a:ext cx="0" cy="0"/>
          <a:chOff x="0" y="0"/>
          <a:chExt cx="0" cy="0"/>
        </a:xfrm>
      </p:grpSpPr>
      <p:sp>
        <p:nvSpPr>
          <p:cNvPr id="871" name="Google Shape;871;p140"/>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872" name="Google Shape;872;p140"/>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73" name="Google Shape;873;p140"/>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874" name="Shape 874"/>
        <p:cNvGrpSpPr/>
        <p:nvPr/>
      </p:nvGrpSpPr>
      <p:grpSpPr>
        <a:xfrm>
          <a:off x="0" y="0"/>
          <a:ext cx="0" cy="0"/>
          <a:chOff x="0" y="0"/>
          <a:chExt cx="0" cy="0"/>
        </a:xfrm>
      </p:grpSpPr>
      <p:sp>
        <p:nvSpPr>
          <p:cNvPr id="875" name="Google Shape;875;p141"/>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876" name="Google Shape;876;p141"/>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1_7 Content A - Basic_3">
    <p:bg>
      <p:bgPr>
        <a:solidFill>
          <a:schemeClr val="lt1"/>
        </a:solidFill>
      </p:bgPr>
    </p:bg>
    <p:spTree>
      <p:nvGrpSpPr>
        <p:cNvPr id="877" name="Shape 877"/>
        <p:cNvGrpSpPr/>
        <p:nvPr/>
      </p:nvGrpSpPr>
      <p:grpSpPr>
        <a:xfrm>
          <a:off x="0" y="0"/>
          <a:ext cx="0" cy="0"/>
          <a:chOff x="0" y="0"/>
          <a:chExt cx="0" cy="0"/>
        </a:xfrm>
      </p:grpSpPr>
      <p:sp>
        <p:nvSpPr>
          <p:cNvPr id="878" name="Google Shape;878;p142"/>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879" name="Google Shape;879;p142"/>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1">
  <p:cSld name="TITLE_1_2">
    <p:bg>
      <p:bgPr>
        <a:solidFill>
          <a:schemeClr val="dk1"/>
        </a:solidFill>
      </p:bgPr>
    </p:bg>
    <p:spTree>
      <p:nvGrpSpPr>
        <p:cNvPr id="74" name="Shape 74"/>
        <p:cNvGrpSpPr/>
        <p:nvPr/>
      </p:nvGrpSpPr>
      <p:grpSpPr>
        <a:xfrm>
          <a:off x="0" y="0"/>
          <a:ext cx="0" cy="0"/>
          <a:chOff x="0" y="0"/>
          <a:chExt cx="0" cy="0"/>
        </a:xfrm>
      </p:grpSpPr>
      <p:sp>
        <p:nvSpPr>
          <p:cNvPr id="75" name="Google Shape;75;p16"/>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5600"/>
              <a:buFont typeface="Arial"/>
              <a:buNone/>
              <a:defRPr sz="56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76" name="Google Shape;76;p16"/>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77" name="Google Shape;77;p16"/>
          <p:cNvPicPr preferRelativeResize="0"/>
          <p:nvPr/>
        </p:nvPicPr>
        <p:blipFill>
          <a:blip r:embed="rId2">
            <a:alphaModFix/>
          </a:blip>
          <a:stretch>
            <a:fillRect/>
          </a:stretch>
        </p:blipFill>
        <p:spPr>
          <a:xfrm>
            <a:off x="761810" y="609606"/>
            <a:ext cx="2557623" cy="406873"/>
          </a:xfrm>
          <a:prstGeom prst="rect">
            <a:avLst/>
          </a:prstGeom>
          <a:noFill/>
          <a:ln>
            <a:noFill/>
          </a:ln>
        </p:spPr>
      </p:pic>
      <p:cxnSp>
        <p:nvCxnSpPr>
          <p:cNvPr id="78" name="Google Shape;78;p16"/>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79" name="Google Shape;79;p16"/>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lt2"/>
              </a:buClr>
              <a:buSzPts val="1600"/>
              <a:buNone/>
              <a:defRPr sz="1600">
                <a:solidFill>
                  <a:schemeClr val="lt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80" name="Google Shape;80;p16"/>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16"/>
          <p:cNvPicPr preferRelativeResize="0"/>
          <p:nvPr/>
        </p:nvPicPr>
        <p:blipFill rotWithShape="1">
          <a:blip r:embed="rId3">
            <a:alphaModFix/>
          </a:blip>
          <a:srcRect b="0" l="0" r="0" t="0"/>
          <a:stretch/>
        </p:blipFill>
        <p:spPr>
          <a:xfrm>
            <a:off x="0" y="893"/>
            <a:ext cx="12182733" cy="6852787"/>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3">
  <p:cSld name="1_7 Content A - Basic 2">
    <p:bg>
      <p:bgPr>
        <a:solidFill>
          <a:schemeClr val="lt1"/>
        </a:solidFill>
      </p:bgPr>
    </p:bg>
    <p:spTree>
      <p:nvGrpSpPr>
        <p:cNvPr id="880" name="Shape 880"/>
        <p:cNvGrpSpPr/>
        <p:nvPr/>
      </p:nvGrpSpPr>
      <p:grpSpPr>
        <a:xfrm>
          <a:off x="0" y="0"/>
          <a:ext cx="0" cy="0"/>
          <a:chOff x="0" y="0"/>
          <a:chExt cx="0" cy="0"/>
        </a:xfrm>
      </p:grpSpPr>
      <p:sp>
        <p:nvSpPr>
          <p:cNvPr id="881" name="Google Shape;881;p143"/>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Content E - Power Statement 1">
    <p:spTree>
      <p:nvGrpSpPr>
        <p:cNvPr id="882" name="Shape 882"/>
        <p:cNvGrpSpPr/>
        <p:nvPr/>
      </p:nvGrpSpPr>
      <p:grpSpPr>
        <a:xfrm>
          <a:off x="0" y="0"/>
          <a:ext cx="0" cy="0"/>
          <a:chOff x="0" y="0"/>
          <a:chExt cx="0" cy="0"/>
        </a:xfrm>
      </p:grpSpPr>
      <p:sp>
        <p:nvSpPr>
          <p:cNvPr id="883" name="Google Shape;883;p144"/>
          <p:cNvSpPr txBox="1"/>
          <p:nvPr>
            <p:ph type="title"/>
          </p:nvPr>
        </p:nvSpPr>
        <p:spPr>
          <a:xfrm>
            <a:off x="1675992"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showMasterSp="0">
  <p:cSld name="1_7 Content A - Basic_4">
    <p:bg>
      <p:bgPr>
        <a:solidFill>
          <a:schemeClr val="dk2"/>
        </a:solidFill>
      </p:bgPr>
    </p:bg>
    <p:spTree>
      <p:nvGrpSpPr>
        <p:cNvPr id="884" name="Shape 884"/>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p:cSld name="Content E - Power Statement 2">
    <p:bg>
      <p:bgPr>
        <a:solidFill>
          <a:schemeClr val="dk1"/>
        </a:solidFill>
      </p:bgPr>
    </p:bg>
    <p:spTree>
      <p:nvGrpSpPr>
        <p:cNvPr id="885" name="Shape 885"/>
        <p:cNvGrpSpPr/>
        <p:nvPr/>
      </p:nvGrpSpPr>
      <p:grpSpPr>
        <a:xfrm>
          <a:off x="0" y="0"/>
          <a:ext cx="0" cy="0"/>
          <a:chOff x="0" y="0"/>
          <a:chExt cx="0" cy="0"/>
        </a:xfrm>
      </p:grpSpPr>
      <p:sp>
        <p:nvSpPr>
          <p:cNvPr id="886" name="Google Shape;886;p146"/>
          <p:cNvSpPr txBox="1"/>
          <p:nvPr>
            <p:ph type="title"/>
          </p:nvPr>
        </p:nvSpPr>
        <p:spPr>
          <a:xfrm>
            <a:off x="1675992"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7 Content A - Basic_1">
    <p:spTree>
      <p:nvGrpSpPr>
        <p:cNvPr id="887" name="Shape 887"/>
        <p:cNvGrpSpPr/>
        <p:nvPr/>
      </p:nvGrpSpPr>
      <p:grpSpPr>
        <a:xfrm>
          <a:off x="0" y="0"/>
          <a:ext cx="0" cy="0"/>
          <a:chOff x="0" y="0"/>
          <a:chExt cx="0" cy="0"/>
        </a:xfrm>
      </p:grpSpPr>
      <p:sp>
        <p:nvSpPr>
          <p:cNvPr id="888" name="Google Shape;888;p147"/>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800"/>
              <a:buChar char="•"/>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9" name="Google Shape;889;p147"/>
          <p:cNvSpPr txBox="1"/>
          <p:nvPr>
            <p:ph idx="2" type="body"/>
          </p:nvPr>
        </p:nvSpPr>
        <p:spPr>
          <a:xfrm>
            <a:off x="761817" y="1988833"/>
            <a:ext cx="10659300" cy="41499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SzPts val="2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890" name="Google Shape;890;p147"/>
          <p:cNvSpPr txBox="1"/>
          <p:nvPr>
            <p:ph type="title"/>
          </p:nvPr>
        </p:nvSpPr>
        <p:spPr>
          <a:xfrm>
            <a:off x="609606" y="365125"/>
            <a:ext cx="108108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Med">
  <p:cSld name="1_Content E - Blank_1_1">
    <p:bg>
      <p:bgPr>
        <a:blipFill>
          <a:blip r:embed="rId2">
            <a:alphaModFix/>
          </a:blip>
          <a:stretch>
            <a:fillRect/>
          </a:stretch>
        </a:blipFill>
      </p:bgPr>
    </p:bg>
    <p:spTree>
      <p:nvGrpSpPr>
        <p:cNvPr id="891" name="Shape 891"/>
        <p:cNvGrpSpPr/>
        <p:nvPr/>
      </p:nvGrpSpPr>
      <p:grpSpPr>
        <a:xfrm>
          <a:off x="0" y="0"/>
          <a:ext cx="0" cy="0"/>
          <a:chOff x="0" y="0"/>
          <a:chExt cx="0" cy="0"/>
        </a:xfrm>
      </p:grpSpPr>
      <p:sp>
        <p:nvSpPr>
          <p:cNvPr id="892" name="Google Shape;892;p148"/>
          <p:cNvSpPr txBox="1"/>
          <p:nvPr>
            <p:ph type="title"/>
          </p:nvPr>
        </p:nvSpPr>
        <p:spPr>
          <a:xfrm>
            <a:off x="616606" y="1857450"/>
            <a:ext cx="6299100" cy="3143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7200"/>
              <a:buFont typeface="DM Sans Medium"/>
              <a:buNone/>
              <a:defRPr sz="7200">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pic>
        <p:nvPicPr>
          <p:cNvPr id="893" name="Google Shape;893;p148"/>
          <p:cNvPicPr preferRelativeResize="0"/>
          <p:nvPr/>
        </p:nvPicPr>
        <p:blipFill rotWithShape="1">
          <a:blip r:embed="rId3">
            <a:alphaModFix/>
          </a:blip>
          <a:srcRect b="0" l="0" r="0" t="0"/>
          <a:stretch/>
        </p:blipFill>
        <p:spPr>
          <a:xfrm>
            <a:off x="797308" y="5943425"/>
            <a:ext cx="4100872" cy="349713"/>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1" showMasterSp="0">
  <p:cSld name="Content F - Artistic Divider 1">
    <p:bg>
      <p:bgPr>
        <a:solidFill>
          <a:srgbClr val="70C4AB"/>
        </a:solidFill>
      </p:bgPr>
    </p:bg>
    <p:spTree>
      <p:nvGrpSpPr>
        <p:cNvPr id="894" name="Shape 894"/>
        <p:cNvGrpSpPr/>
        <p:nvPr/>
      </p:nvGrpSpPr>
      <p:grpSpPr>
        <a:xfrm>
          <a:off x="0" y="0"/>
          <a:ext cx="0" cy="0"/>
          <a:chOff x="0" y="0"/>
          <a:chExt cx="0" cy="0"/>
        </a:xfrm>
      </p:grpSpPr>
      <p:sp>
        <p:nvSpPr>
          <p:cNvPr id="895" name="Google Shape;895;p149"/>
          <p:cNvSpPr txBox="1"/>
          <p:nvPr>
            <p:ph type="title"/>
          </p:nvPr>
        </p:nvSpPr>
        <p:spPr>
          <a:xfrm>
            <a:off x="609605" y="2447924"/>
            <a:ext cx="10969800" cy="38004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grpSp>
        <p:nvGrpSpPr>
          <p:cNvPr id="896" name="Google Shape;896;p149"/>
          <p:cNvGrpSpPr/>
          <p:nvPr/>
        </p:nvGrpSpPr>
        <p:grpSpPr>
          <a:xfrm>
            <a:off x="609575" y="527457"/>
            <a:ext cx="5554299" cy="1655069"/>
            <a:chOff x="609600" y="527480"/>
            <a:chExt cx="8129829" cy="2422525"/>
          </a:xfrm>
        </p:grpSpPr>
        <p:sp>
          <p:nvSpPr>
            <p:cNvPr id="897" name="Google Shape;897;p149"/>
            <p:cNvSpPr/>
            <p:nvPr/>
          </p:nvSpPr>
          <p:spPr>
            <a:xfrm>
              <a:off x="3432457" y="558275"/>
              <a:ext cx="2391730" cy="2391730"/>
            </a:xfrm>
            <a:custGeom>
              <a:rect b="b" l="l" r="r" t="t"/>
              <a:pathLst>
                <a:path extrusionOk="0" h="2391730" w="2391730">
                  <a:moveTo>
                    <a:pt x="2391730" y="1195865"/>
                  </a:moveTo>
                  <a:cubicBezTo>
                    <a:pt x="2391730" y="1856323"/>
                    <a:pt x="1856323" y="2391730"/>
                    <a:pt x="1195865" y="2391730"/>
                  </a:cubicBezTo>
                  <a:cubicBezTo>
                    <a:pt x="535407" y="2391730"/>
                    <a:pt x="0" y="1856323"/>
                    <a:pt x="0" y="1195865"/>
                  </a:cubicBezTo>
                  <a:cubicBezTo>
                    <a:pt x="0" y="535407"/>
                    <a:pt x="535407" y="0"/>
                    <a:pt x="1195865" y="0"/>
                  </a:cubicBezTo>
                  <a:cubicBezTo>
                    <a:pt x="1856323" y="0"/>
                    <a:pt x="2391730" y="535407"/>
                    <a:pt x="2391730" y="1195865"/>
                  </a:cubicBez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8" name="Google Shape;898;p149"/>
            <p:cNvSpPr/>
            <p:nvPr/>
          </p:nvSpPr>
          <p:spPr>
            <a:xfrm>
              <a:off x="609600" y="609600"/>
              <a:ext cx="2299345" cy="2299345"/>
            </a:xfrm>
            <a:custGeom>
              <a:rect b="b" l="l" r="r" t="t"/>
              <a:pathLst>
                <a:path extrusionOk="0" h="2299345" w="2299345">
                  <a:moveTo>
                    <a:pt x="0" y="0"/>
                  </a:moveTo>
                  <a:lnTo>
                    <a:pt x="2299346" y="0"/>
                  </a:lnTo>
                  <a:lnTo>
                    <a:pt x="2299346" y="2299346"/>
                  </a:lnTo>
                  <a:lnTo>
                    <a:pt x="0" y="2299346"/>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9" name="Google Shape;899;p149"/>
            <p:cNvSpPr/>
            <p:nvPr/>
          </p:nvSpPr>
          <p:spPr>
            <a:xfrm>
              <a:off x="5998691" y="527480"/>
              <a:ext cx="2740738" cy="2371200"/>
            </a:xfrm>
            <a:custGeom>
              <a:rect b="b" l="l" r="r" t="t"/>
              <a:pathLst>
                <a:path extrusionOk="0" h="2371200" w="2740738">
                  <a:moveTo>
                    <a:pt x="1370369" y="0"/>
                  </a:moveTo>
                  <a:lnTo>
                    <a:pt x="2740738" y="2371200"/>
                  </a:lnTo>
                  <a:lnTo>
                    <a:pt x="0" y="2371200"/>
                  </a:lnTo>
                  <a:lnTo>
                    <a:pt x="1370369" y="0"/>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900" name="Google Shape;900;p149"/>
          <p:cNvSpPr txBox="1"/>
          <p:nvPr/>
        </p:nvSpPr>
        <p:spPr>
          <a:xfrm>
            <a:off x="646568" y="6361500"/>
            <a:ext cx="53781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None/>
            </a:pPr>
            <a:r>
              <a:rPr b="0" i="0" lang="en" sz="1100" u="none" cap="none" strike="noStrike">
                <a:solidFill>
                  <a:schemeClr val="dk1"/>
                </a:solidFill>
                <a:latin typeface="DM Sans"/>
                <a:ea typeface="DM Sans"/>
                <a:cs typeface="DM Sans"/>
                <a:sym typeface="DM Sans"/>
              </a:rPr>
              <a:t>©2024 Databricks Inc. — All rights reserved</a:t>
            </a:r>
            <a:endParaRPr b="0" i="0" sz="1100" u="none" cap="none" strike="noStrike">
              <a:solidFill>
                <a:schemeClr val="dk1"/>
              </a:solidFill>
              <a:latin typeface="DM Sans"/>
              <a:ea typeface="DM Sans"/>
              <a:cs typeface="DM Sans"/>
              <a:sym typeface="DM Sans"/>
            </a:endParaRPr>
          </a:p>
        </p:txBody>
      </p:sp>
      <p:pic>
        <p:nvPicPr>
          <p:cNvPr id="901" name="Google Shape;901;p149"/>
          <p:cNvPicPr preferRelativeResize="0"/>
          <p:nvPr/>
        </p:nvPicPr>
        <p:blipFill rotWithShape="1">
          <a:blip r:embed="rId2">
            <a:alphaModFix/>
          </a:blip>
          <a:srcRect b="0" l="0" r="0" t="0"/>
          <a:stretch/>
        </p:blipFill>
        <p:spPr>
          <a:xfrm>
            <a:off x="11257964" y="6473302"/>
            <a:ext cx="186673" cy="186673"/>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7 Content A - Basic_2">
    <p:spTree>
      <p:nvGrpSpPr>
        <p:cNvPr id="902" name="Shape 902"/>
        <p:cNvGrpSpPr/>
        <p:nvPr/>
      </p:nvGrpSpPr>
      <p:grpSpPr>
        <a:xfrm>
          <a:off x="0" y="0"/>
          <a:ext cx="0" cy="0"/>
          <a:chOff x="0" y="0"/>
          <a:chExt cx="0" cy="0"/>
        </a:xfrm>
      </p:grpSpPr>
      <p:sp>
        <p:nvSpPr>
          <p:cNvPr id="903" name="Google Shape;903;p150"/>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800"/>
              <a:buChar char="•"/>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4" name="Google Shape;904;p150"/>
          <p:cNvSpPr txBox="1"/>
          <p:nvPr>
            <p:ph idx="2" type="body"/>
          </p:nvPr>
        </p:nvSpPr>
        <p:spPr>
          <a:xfrm>
            <a:off x="761817" y="1988833"/>
            <a:ext cx="10659300" cy="41499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SzPts val="2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05" name="Google Shape;905;p150"/>
          <p:cNvSpPr txBox="1"/>
          <p:nvPr>
            <p:ph type="title"/>
          </p:nvPr>
        </p:nvSpPr>
        <p:spPr>
          <a:xfrm>
            <a:off x="609606" y="365125"/>
            <a:ext cx="108108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3 Content C - 3 Column Cards">
    <p:spTree>
      <p:nvGrpSpPr>
        <p:cNvPr id="906" name="Shape 906"/>
        <p:cNvGrpSpPr/>
        <p:nvPr/>
      </p:nvGrpSpPr>
      <p:grpSpPr>
        <a:xfrm>
          <a:off x="0" y="0"/>
          <a:ext cx="0" cy="0"/>
          <a:chOff x="0" y="0"/>
          <a:chExt cx="0" cy="0"/>
        </a:xfrm>
      </p:grpSpPr>
      <p:sp>
        <p:nvSpPr>
          <p:cNvPr id="907" name="Google Shape;907;p151"/>
          <p:cNvSpPr/>
          <p:nvPr/>
        </p:nvSpPr>
        <p:spPr>
          <a:xfrm>
            <a:off x="7980084" y="1825633"/>
            <a:ext cx="35994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51"/>
          <p:cNvSpPr/>
          <p:nvPr/>
        </p:nvSpPr>
        <p:spPr>
          <a:xfrm>
            <a:off x="4294702" y="1825633"/>
            <a:ext cx="35994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51"/>
          <p:cNvSpPr/>
          <p:nvPr/>
        </p:nvSpPr>
        <p:spPr>
          <a:xfrm>
            <a:off x="609453" y="1825633"/>
            <a:ext cx="35994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51"/>
          <p:cNvSpPr txBox="1"/>
          <p:nvPr>
            <p:ph idx="1" type="body"/>
          </p:nvPr>
        </p:nvSpPr>
        <p:spPr>
          <a:xfrm>
            <a:off x="761817"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rgbClr val="1B3139"/>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11" name="Google Shape;911;p151"/>
          <p:cNvSpPr txBox="1"/>
          <p:nvPr>
            <p:ph idx="2" type="subTitle"/>
          </p:nvPr>
        </p:nvSpPr>
        <p:spPr>
          <a:xfrm>
            <a:off x="764817" y="1174702"/>
            <a:ext cx="106146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800"/>
              <a:buChar char="•"/>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2" name="Google Shape;912;p151"/>
          <p:cNvSpPr txBox="1"/>
          <p:nvPr>
            <p:ph idx="3" type="body"/>
          </p:nvPr>
        </p:nvSpPr>
        <p:spPr>
          <a:xfrm>
            <a:off x="4482524" y="2825567"/>
            <a:ext cx="3224100" cy="32337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SzPts val="1600"/>
              <a:buChar char="•"/>
              <a:defRPr sz="1600">
                <a:solidFill>
                  <a:srgbClr val="1B3139"/>
                </a:solidFill>
                <a:latin typeface="DM Sans"/>
                <a:ea typeface="DM Sans"/>
                <a:cs typeface="DM Sans"/>
                <a:sym typeface="DM Sans"/>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13" name="Google Shape;913;p151"/>
          <p:cNvSpPr txBox="1"/>
          <p:nvPr>
            <p:ph idx="4" type="body"/>
          </p:nvPr>
        </p:nvSpPr>
        <p:spPr>
          <a:xfrm>
            <a:off x="8167839" y="2825567"/>
            <a:ext cx="3224100" cy="32337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SzPts val="1600"/>
              <a:buChar char="•"/>
              <a:defRPr sz="1600">
                <a:solidFill>
                  <a:srgbClr val="1B3139"/>
                </a:solidFill>
                <a:latin typeface="DM Sans"/>
                <a:ea typeface="DM Sans"/>
                <a:cs typeface="DM Sans"/>
                <a:sym typeface="DM Sans"/>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14" name="Google Shape;914;p151"/>
          <p:cNvSpPr txBox="1"/>
          <p:nvPr>
            <p:ph idx="5" type="subTitle"/>
          </p:nvPr>
        </p:nvSpPr>
        <p:spPr>
          <a:xfrm>
            <a:off x="786078"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rgbClr val="100547"/>
                </a:solidFill>
              </a:defRPr>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915" name="Google Shape;915;p151"/>
          <p:cNvSpPr txBox="1"/>
          <p:nvPr>
            <p:ph idx="6" type="subTitle"/>
          </p:nvPr>
        </p:nvSpPr>
        <p:spPr>
          <a:xfrm>
            <a:off x="4494721"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rgbClr val="100547"/>
                </a:solidFill>
              </a:defRPr>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916" name="Google Shape;916;p151"/>
          <p:cNvSpPr txBox="1"/>
          <p:nvPr>
            <p:ph idx="7" type="subTitle"/>
          </p:nvPr>
        </p:nvSpPr>
        <p:spPr>
          <a:xfrm>
            <a:off x="8180037"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rgbClr val="100547"/>
                </a:solidFill>
              </a:defRPr>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917" name="Google Shape;917;p151"/>
          <p:cNvSpPr txBox="1"/>
          <p:nvPr>
            <p:ph type="title"/>
          </p:nvPr>
        </p:nvSpPr>
        <p:spPr>
          <a:xfrm>
            <a:off x="609456" y="365125"/>
            <a:ext cx="107823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showMasterSp="0">
  <p:cSld name="1_7 Content A - Basic_5">
    <p:bg>
      <p:bgPr>
        <a:solidFill>
          <a:schemeClr val="dk2"/>
        </a:solidFill>
      </p:bgPr>
    </p:bg>
    <p:spTree>
      <p:nvGrpSpPr>
        <p:cNvPr id="918" name="Shape 91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82" name="Shape 82"/>
        <p:cNvGrpSpPr/>
        <p:nvPr/>
      </p:nvGrpSpPr>
      <p:grpSpPr>
        <a:xfrm>
          <a:off x="0" y="0"/>
          <a:ext cx="0" cy="0"/>
          <a:chOff x="0" y="0"/>
          <a:chExt cx="0" cy="0"/>
        </a:xfrm>
      </p:grpSpPr>
      <p:sp>
        <p:nvSpPr>
          <p:cNvPr id="83" name="Google Shape;83;p17"/>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84" name="Google Shape;84;p17"/>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85" name="Google Shape;85;p17"/>
          <p:cNvPicPr preferRelativeResize="0"/>
          <p:nvPr/>
        </p:nvPicPr>
        <p:blipFill rotWithShape="1">
          <a:blip r:embed="rId2">
            <a:alphaModFix/>
          </a:blip>
          <a:srcRect b="0" l="0" r="0" t="0"/>
          <a:stretch/>
        </p:blipFill>
        <p:spPr>
          <a:xfrm>
            <a:off x="761808" y="609599"/>
            <a:ext cx="2557618" cy="405351"/>
          </a:xfrm>
          <a:prstGeom prst="rect">
            <a:avLst/>
          </a:prstGeom>
          <a:noFill/>
          <a:ln>
            <a:noFill/>
          </a:ln>
        </p:spPr>
      </p:pic>
      <p:cxnSp>
        <p:nvCxnSpPr>
          <p:cNvPr id="86" name="Google Shape;86;p17"/>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87" name="Google Shape;87;p17"/>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88" name="Google Shape;88;p17"/>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2">
  <p:cSld name="7 Content A - Basic_3">
    <p:spTree>
      <p:nvGrpSpPr>
        <p:cNvPr id="919" name="Shape 919"/>
        <p:cNvGrpSpPr/>
        <p:nvPr/>
      </p:nvGrpSpPr>
      <p:grpSpPr>
        <a:xfrm>
          <a:off x="0" y="0"/>
          <a:ext cx="0" cy="0"/>
          <a:chOff x="0" y="0"/>
          <a:chExt cx="0" cy="0"/>
        </a:xfrm>
      </p:grpSpPr>
      <p:sp>
        <p:nvSpPr>
          <p:cNvPr id="920" name="Google Shape;920;p153"/>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800"/>
              <a:buChar char="•"/>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1" name="Google Shape;921;p153"/>
          <p:cNvSpPr txBox="1"/>
          <p:nvPr>
            <p:ph idx="2" type="body"/>
          </p:nvPr>
        </p:nvSpPr>
        <p:spPr>
          <a:xfrm>
            <a:off x="761817" y="1988833"/>
            <a:ext cx="10659300" cy="41499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SzPts val="2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22" name="Google Shape;922;p153"/>
          <p:cNvSpPr txBox="1"/>
          <p:nvPr>
            <p:ph type="title"/>
          </p:nvPr>
        </p:nvSpPr>
        <p:spPr>
          <a:xfrm>
            <a:off x="609606" y="365125"/>
            <a:ext cx="108108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OBJECT_2_1_1_2_1_1_1_3_1">
    <p:bg>
      <p:bgPr>
        <a:solidFill>
          <a:schemeClr val="dk1"/>
        </a:solidFill>
      </p:bgPr>
    </p:bg>
    <p:spTree>
      <p:nvGrpSpPr>
        <p:cNvPr id="923" name="Shape 923"/>
        <p:cNvGrpSpPr/>
        <p:nvPr/>
      </p:nvGrpSpPr>
      <p:grpSpPr>
        <a:xfrm>
          <a:off x="0" y="0"/>
          <a:ext cx="0" cy="0"/>
          <a:chOff x="0" y="0"/>
          <a:chExt cx="0" cy="0"/>
        </a:xfrm>
      </p:grpSpPr>
      <p:sp>
        <p:nvSpPr>
          <p:cNvPr id="924" name="Google Shape;924;p154"/>
          <p:cNvSpPr txBox="1"/>
          <p:nvPr>
            <p:ph idx="12" type="sldNum"/>
          </p:nvPr>
        </p:nvSpPr>
        <p:spPr>
          <a:xfrm>
            <a:off x="10866574" y="6351634"/>
            <a:ext cx="6666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3">
  <p:cSld name="7 Content A - Basic_4">
    <p:spTree>
      <p:nvGrpSpPr>
        <p:cNvPr id="925" name="Shape 925"/>
        <p:cNvGrpSpPr/>
        <p:nvPr/>
      </p:nvGrpSpPr>
      <p:grpSpPr>
        <a:xfrm>
          <a:off x="0" y="0"/>
          <a:ext cx="0" cy="0"/>
          <a:chOff x="0" y="0"/>
          <a:chExt cx="0" cy="0"/>
        </a:xfrm>
      </p:grpSpPr>
      <p:sp>
        <p:nvSpPr>
          <p:cNvPr id="926" name="Google Shape;926;p155"/>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800"/>
              <a:buChar char="•"/>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7" name="Google Shape;927;p155"/>
          <p:cNvSpPr txBox="1"/>
          <p:nvPr>
            <p:ph idx="2" type="body"/>
          </p:nvPr>
        </p:nvSpPr>
        <p:spPr>
          <a:xfrm>
            <a:off x="761817" y="1988833"/>
            <a:ext cx="10659300" cy="41499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SzPts val="2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28" name="Google Shape;928;p155"/>
          <p:cNvSpPr txBox="1"/>
          <p:nvPr>
            <p:ph type="title"/>
          </p:nvPr>
        </p:nvSpPr>
        <p:spPr>
          <a:xfrm>
            <a:off x="609606" y="365125"/>
            <a:ext cx="108108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4">
  <p:cSld name="7 Content A - Basic_5">
    <p:spTree>
      <p:nvGrpSpPr>
        <p:cNvPr id="929" name="Shape 929"/>
        <p:cNvGrpSpPr/>
        <p:nvPr/>
      </p:nvGrpSpPr>
      <p:grpSpPr>
        <a:xfrm>
          <a:off x="0" y="0"/>
          <a:ext cx="0" cy="0"/>
          <a:chOff x="0" y="0"/>
          <a:chExt cx="0" cy="0"/>
        </a:xfrm>
      </p:grpSpPr>
      <p:sp>
        <p:nvSpPr>
          <p:cNvPr id="930" name="Google Shape;930;p156"/>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800"/>
              <a:buChar char="•"/>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1" name="Google Shape;931;p156"/>
          <p:cNvSpPr txBox="1"/>
          <p:nvPr>
            <p:ph idx="2" type="body"/>
          </p:nvPr>
        </p:nvSpPr>
        <p:spPr>
          <a:xfrm>
            <a:off x="761817" y="1988833"/>
            <a:ext cx="10659300" cy="41499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SzPts val="2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32" name="Google Shape;932;p156"/>
          <p:cNvSpPr txBox="1"/>
          <p:nvPr>
            <p:ph type="title"/>
          </p:nvPr>
        </p:nvSpPr>
        <p:spPr>
          <a:xfrm>
            <a:off x="609606" y="365125"/>
            <a:ext cx="108108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2">
  <p:cSld name="7 Content A - Basic 3">
    <p:bg>
      <p:bgPr>
        <a:solidFill>
          <a:schemeClr val="lt1"/>
        </a:solidFill>
      </p:bgPr>
    </p:bg>
    <p:spTree>
      <p:nvGrpSpPr>
        <p:cNvPr id="933" name="Shape 933"/>
        <p:cNvGrpSpPr/>
        <p:nvPr/>
      </p:nvGrpSpPr>
      <p:grpSpPr>
        <a:xfrm>
          <a:off x="0" y="0"/>
          <a:ext cx="0" cy="0"/>
          <a:chOff x="0" y="0"/>
          <a:chExt cx="0" cy="0"/>
        </a:xfrm>
      </p:grpSpPr>
      <p:sp>
        <p:nvSpPr>
          <p:cNvPr id="934" name="Google Shape;934;p15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935" name="Google Shape;935;p157"/>
          <p:cNvSpPr txBox="1"/>
          <p:nvPr>
            <p:ph idx="1" type="subTitle"/>
          </p:nvPr>
        </p:nvSpPr>
        <p:spPr>
          <a:xfrm>
            <a:off x="764809"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936" name="Google Shape;936;p157"/>
          <p:cNvSpPr txBox="1"/>
          <p:nvPr>
            <p:ph idx="2" type="body"/>
          </p:nvPr>
        </p:nvSpPr>
        <p:spPr>
          <a:xfrm>
            <a:off x="761810"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37" name="Google Shape;937;p157"/>
          <p:cNvSpPr txBox="1"/>
          <p:nvPr>
            <p:ph idx="12" type="sldNum"/>
          </p:nvPr>
        </p:nvSpPr>
        <p:spPr>
          <a:xfrm>
            <a:off x="1109767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_12 Content C - 3 Column w/ Icon Spot">
    <p:spTree>
      <p:nvGrpSpPr>
        <p:cNvPr id="938" name="Shape 938"/>
        <p:cNvGrpSpPr/>
        <p:nvPr/>
      </p:nvGrpSpPr>
      <p:grpSpPr>
        <a:xfrm>
          <a:off x="0" y="0"/>
          <a:ext cx="0" cy="0"/>
          <a:chOff x="0" y="0"/>
          <a:chExt cx="0" cy="0"/>
        </a:xfrm>
      </p:grpSpPr>
      <p:sp>
        <p:nvSpPr>
          <p:cNvPr id="939" name="Google Shape;939;p158"/>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940" name="Google Shape;940;p158"/>
          <p:cNvSpPr txBox="1"/>
          <p:nvPr>
            <p:ph idx="1" type="body"/>
          </p:nvPr>
        </p:nvSpPr>
        <p:spPr>
          <a:xfrm>
            <a:off x="761817" y="3986900"/>
            <a:ext cx="32238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41" name="Google Shape;941;p158"/>
          <p:cNvSpPr txBox="1"/>
          <p:nvPr>
            <p:ph idx="2" type="body"/>
          </p:nvPr>
        </p:nvSpPr>
        <p:spPr>
          <a:xfrm>
            <a:off x="4482524" y="3986900"/>
            <a:ext cx="32238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42" name="Google Shape;942;p158"/>
          <p:cNvSpPr txBox="1"/>
          <p:nvPr>
            <p:ph idx="3" type="subTitle"/>
          </p:nvPr>
        </p:nvSpPr>
        <p:spPr>
          <a:xfrm>
            <a:off x="786078" y="3126633"/>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943" name="Google Shape;943;p158"/>
          <p:cNvSpPr txBox="1"/>
          <p:nvPr>
            <p:ph idx="4" type="subTitle"/>
          </p:nvPr>
        </p:nvSpPr>
        <p:spPr>
          <a:xfrm>
            <a:off x="4494721" y="3126633"/>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944" name="Google Shape;944;p158"/>
          <p:cNvSpPr txBox="1"/>
          <p:nvPr>
            <p:ph idx="5" type="body"/>
          </p:nvPr>
        </p:nvSpPr>
        <p:spPr>
          <a:xfrm>
            <a:off x="8167840" y="3986900"/>
            <a:ext cx="32238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45" name="Google Shape;945;p158"/>
          <p:cNvSpPr txBox="1"/>
          <p:nvPr>
            <p:ph idx="6" type="subTitle"/>
          </p:nvPr>
        </p:nvSpPr>
        <p:spPr>
          <a:xfrm>
            <a:off x="8180037" y="31266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946" name="Google Shape;946;p158"/>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47" name="Google Shape;947;p158"/>
          <p:cNvSpPr txBox="1"/>
          <p:nvPr>
            <p:ph idx="7"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5">
  <p:cSld name="7 Content A - Basic_6">
    <p:spTree>
      <p:nvGrpSpPr>
        <p:cNvPr id="948" name="Shape 948"/>
        <p:cNvGrpSpPr/>
        <p:nvPr/>
      </p:nvGrpSpPr>
      <p:grpSpPr>
        <a:xfrm>
          <a:off x="0" y="0"/>
          <a:ext cx="0" cy="0"/>
          <a:chOff x="0" y="0"/>
          <a:chExt cx="0" cy="0"/>
        </a:xfrm>
      </p:grpSpPr>
      <p:sp>
        <p:nvSpPr>
          <p:cNvPr id="949" name="Google Shape;949;p159"/>
          <p:cNvSpPr txBox="1"/>
          <p:nvPr>
            <p:ph idx="1" type="body"/>
          </p:nvPr>
        </p:nvSpPr>
        <p:spPr>
          <a:xfrm>
            <a:off x="304725" y="2073267"/>
            <a:ext cx="11579400" cy="3889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950" name="Google Shape;950;p159"/>
          <p:cNvSpPr txBox="1"/>
          <p:nvPr>
            <p:ph type="title"/>
          </p:nvPr>
        </p:nvSpPr>
        <p:spPr>
          <a:xfrm>
            <a:off x="304725" y="304800"/>
            <a:ext cx="11579400" cy="615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4000"/>
              <a:buFont typeface="DM Mono"/>
              <a:buNone/>
              <a:defRPr/>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p:txBody>
      </p:sp>
      <p:sp>
        <p:nvSpPr>
          <p:cNvPr id="951" name="Google Shape;951;p159"/>
          <p:cNvSpPr txBox="1"/>
          <p:nvPr>
            <p:ph idx="12" type="sldNum"/>
          </p:nvPr>
        </p:nvSpPr>
        <p:spPr>
          <a:xfrm>
            <a:off x="1109789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i="0" sz="1100" u="none" cap="none" strike="noStrike"/>
            </a:lvl1pPr>
            <a:lvl2pPr indent="0" lvl="1" marL="0" marR="0" algn="r">
              <a:lnSpc>
                <a:spcPct val="100000"/>
              </a:lnSpc>
              <a:spcBef>
                <a:spcPts val="0"/>
              </a:spcBef>
              <a:spcAft>
                <a:spcPts val="0"/>
              </a:spcAft>
              <a:buClr>
                <a:srgbClr val="000000"/>
              </a:buClr>
              <a:buSzPts val="1100"/>
              <a:buFont typeface="Arial"/>
              <a:buNone/>
              <a:defRPr i="0" sz="1100" u="none" cap="none" strike="noStrike"/>
            </a:lvl2pPr>
            <a:lvl3pPr indent="0" lvl="2" marL="0" marR="0" algn="r">
              <a:lnSpc>
                <a:spcPct val="100000"/>
              </a:lnSpc>
              <a:spcBef>
                <a:spcPts val="0"/>
              </a:spcBef>
              <a:spcAft>
                <a:spcPts val="0"/>
              </a:spcAft>
              <a:buClr>
                <a:srgbClr val="000000"/>
              </a:buClr>
              <a:buSzPts val="1100"/>
              <a:buFont typeface="Arial"/>
              <a:buNone/>
              <a:defRPr i="0" sz="1100" u="none" cap="none" strike="noStrike"/>
            </a:lvl3pPr>
            <a:lvl4pPr indent="0" lvl="3" marL="0" marR="0" algn="r">
              <a:lnSpc>
                <a:spcPct val="100000"/>
              </a:lnSpc>
              <a:spcBef>
                <a:spcPts val="0"/>
              </a:spcBef>
              <a:spcAft>
                <a:spcPts val="0"/>
              </a:spcAft>
              <a:buClr>
                <a:srgbClr val="000000"/>
              </a:buClr>
              <a:buSzPts val="1100"/>
              <a:buFont typeface="Arial"/>
              <a:buNone/>
              <a:defRPr i="0" sz="1100" u="none" cap="none" strike="noStrike"/>
            </a:lvl4pPr>
            <a:lvl5pPr indent="0" lvl="4" marL="0" marR="0" algn="r">
              <a:lnSpc>
                <a:spcPct val="100000"/>
              </a:lnSpc>
              <a:spcBef>
                <a:spcPts val="0"/>
              </a:spcBef>
              <a:spcAft>
                <a:spcPts val="0"/>
              </a:spcAft>
              <a:buClr>
                <a:srgbClr val="000000"/>
              </a:buClr>
              <a:buSzPts val="1100"/>
              <a:buFont typeface="Arial"/>
              <a:buNone/>
              <a:defRPr i="0" sz="1100" u="none" cap="none" strike="noStrike"/>
            </a:lvl5pPr>
            <a:lvl6pPr indent="0" lvl="5" marL="0" marR="0" algn="r">
              <a:lnSpc>
                <a:spcPct val="100000"/>
              </a:lnSpc>
              <a:spcBef>
                <a:spcPts val="0"/>
              </a:spcBef>
              <a:spcAft>
                <a:spcPts val="0"/>
              </a:spcAft>
              <a:buClr>
                <a:srgbClr val="000000"/>
              </a:buClr>
              <a:buSzPts val="1100"/>
              <a:buFont typeface="Arial"/>
              <a:buNone/>
              <a:defRPr i="0" sz="1100" u="none" cap="none" strike="noStrike"/>
            </a:lvl6pPr>
            <a:lvl7pPr indent="0" lvl="6" marL="0" marR="0" algn="r">
              <a:lnSpc>
                <a:spcPct val="100000"/>
              </a:lnSpc>
              <a:spcBef>
                <a:spcPts val="0"/>
              </a:spcBef>
              <a:spcAft>
                <a:spcPts val="0"/>
              </a:spcAft>
              <a:buClr>
                <a:srgbClr val="000000"/>
              </a:buClr>
              <a:buSzPts val="1100"/>
              <a:buFont typeface="Arial"/>
              <a:buNone/>
              <a:defRPr i="0" sz="1100" u="none" cap="none" strike="noStrike"/>
            </a:lvl7pPr>
            <a:lvl8pPr indent="0" lvl="7" marL="0" marR="0" algn="r">
              <a:lnSpc>
                <a:spcPct val="100000"/>
              </a:lnSpc>
              <a:spcBef>
                <a:spcPts val="0"/>
              </a:spcBef>
              <a:spcAft>
                <a:spcPts val="0"/>
              </a:spcAft>
              <a:buClr>
                <a:srgbClr val="000000"/>
              </a:buClr>
              <a:buSzPts val="1100"/>
              <a:buFont typeface="Arial"/>
              <a:buNone/>
              <a:defRPr i="0" sz="1100" u="none" cap="none" strike="noStrike"/>
            </a:lvl8pPr>
            <a:lvl9pPr indent="0" lvl="8" marL="0" marR="0" algn="r">
              <a:lnSpc>
                <a:spcPct val="100000"/>
              </a:lnSpc>
              <a:spcBef>
                <a:spcPts val="0"/>
              </a:spcBef>
              <a:spcAft>
                <a:spcPts val="0"/>
              </a:spcAft>
              <a:buClr>
                <a:srgbClr val="000000"/>
              </a:buClr>
              <a:buSzPts val="1100"/>
              <a:buFont typeface="Arial"/>
              <a:buNone/>
              <a:defRPr i="0" sz="1100" u="none" cap="none" strike="noStrike"/>
            </a:lvl9pPr>
          </a:lstStyle>
          <a:p>
            <a:pPr indent="0" lvl="0" marL="0" rtl="0" algn="r">
              <a:spcBef>
                <a:spcPts val="0"/>
              </a:spcBef>
              <a:spcAft>
                <a:spcPts val="0"/>
              </a:spcAft>
              <a:buNone/>
            </a:pPr>
            <a:fld id="{00000000-1234-1234-1234-123412341234}" type="slidenum">
              <a:rPr lang="en"/>
              <a:t>‹#›</a:t>
            </a:fld>
            <a:endParaRPr/>
          </a:p>
        </p:txBody>
      </p:sp>
      <p:sp>
        <p:nvSpPr>
          <p:cNvPr id="952" name="Google Shape;952;p159"/>
          <p:cNvSpPr txBox="1"/>
          <p:nvPr>
            <p:ph idx="2" type="subTitle"/>
          </p:nvPr>
        </p:nvSpPr>
        <p:spPr>
          <a:xfrm>
            <a:off x="308356" y="1064533"/>
            <a:ext cx="11575800" cy="429900"/>
          </a:xfrm>
          <a:prstGeom prst="rect">
            <a:avLst/>
          </a:prstGeom>
        </p:spPr>
        <p:txBody>
          <a:bodyPr anchorCtr="0" anchor="t" bIns="0" lIns="0" spcFirstLastPara="1" rIns="0" wrap="square" tIns="0">
            <a:spAutoFit/>
          </a:bodyPr>
          <a:lstStyle>
            <a:lvl1pPr lvl="0">
              <a:spcBef>
                <a:spcPts val="1100"/>
              </a:spcBef>
              <a:spcAft>
                <a:spcPts val="0"/>
              </a:spcAft>
              <a:buClr>
                <a:schemeClr val="accent1"/>
              </a:buClr>
              <a:buSzPts val="2400"/>
              <a:buNone/>
              <a:defRPr b="1">
                <a:solidFill>
                  <a:schemeClr val="accent1"/>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3" name="Shape 953"/>
        <p:cNvGrpSpPr/>
        <p:nvPr/>
      </p:nvGrpSpPr>
      <p:grpSpPr>
        <a:xfrm>
          <a:off x="0" y="0"/>
          <a:ext cx="0" cy="0"/>
          <a:chOff x="0" y="0"/>
          <a:chExt cx="0" cy="0"/>
        </a:xfrm>
      </p:grpSpPr>
      <p:sp>
        <p:nvSpPr>
          <p:cNvPr id="954" name="Google Shape;954;p160"/>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a:spcBef>
                <a:spcPts val="0"/>
              </a:spcBef>
              <a:spcAft>
                <a:spcPts val="0"/>
              </a:spcAft>
              <a:buSzPts val="40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955" name="Google Shape;955;p160"/>
          <p:cNvSpPr txBox="1"/>
          <p:nvPr>
            <p:ph idx="12" type="sldNum"/>
          </p:nvPr>
        </p:nvSpPr>
        <p:spPr>
          <a:xfrm>
            <a:off x="11293784" y="6217622"/>
            <a:ext cx="7314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1">
  <p:cSld name="OBJECT_1_2_1_1">
    <p:bg>
      <p:bgPr>
        <a:solidFill>
          <a:schemeClr val="lt1"/>
        </a:solidFill>
      </p:bgPr>
    </p:bg>
    <p:spTree>
      <p:nvGrpSpPr>
        <p:cNvPr id="956" name="Shape 956"/>
        <p:cNvGrpSpPr/>
        <p:nvPr/>
      </p:nvGrpSpPr>
      <p:grpSpPr>
        <a:xfrm>
          <a:off x="0" y="0"/>
          <a:ext cx="0" cy="0"/>
          <a:chOff x="0" y="0"/>
          <a:chExt cx="0" cy="0"/>
        </a:xfrm>
      </p:grpSpPr>
      <p:sp>
        <p:nvSpPr>
          <p:cNvPr id="957" name="Google Shape;957;p161"/>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8" name="Google Shape;958;p161"/>
          <p:cNvSpPr txBox="1"/>
          <p:nvPr/>
        </p:nvSpPr>
        <p:spPr>
          <a:xfrm>
            <a:off x="749066" y="535597"/>
            <a:ext cx="106566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sz="4000">
              <a:solidFill>
                <a:srgbClr val="1B3139"/>
              </a:solidFill>
              <a:latin typeface="DM Sans Medium"/>
              <a:ea typeface="DM Sans Medium"/>
              <a:cs typeface="DM Sans Medium"/>
              <a:sym typeface="DM Sans Medium"/>
            </a:endParaRPr>
          </a:p>
        </p:txBody>
      </p:sp>
      <p:sp>
        <p:nvSpPr>
          <p:cNvPr id="959" name="Google Shape;959;p161"/>
          <p:cNvSpPr txBox="1"/>
          <p:nvPr/>
        </p:nvSpPr>
        <p:spPr>
          <a:xfrm>
            <a:off x="748297" y="1174703"/>
            <a:ext cx="10656600" cy="58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100"/>
              </a:spcBef>
              <a:spcAft>
                <a:spcPts val="0"/>
              </a:spcAft>
              <a:buNone/>
            </a:pPr>
            <a:r>
              <a:t/>
            </a:r>
            <a:endParaRPr sz="2400">
              <a:solidFill>
                <a:srgbClr val="1B3139"/>
              </a:solidFill>
              <a:latin typeface="DM Sans Medium"/>
              <a:ea typeface="DM Sans Medium"/>
              <a:cs typeface="DM Sans Medium"/>
              <a:sym typeface="DM Sans Medium"/>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966" name="Shape 966"/>
        <p:cNvGrpSpPr/>
        <p:nvPr/>
      </p:nvGrpSpPr>
      <p:grpSpPr>
        <a:xfrm>
          <a:off x="0" y="0"/>
          <a:ext cx="0" cy="0"/>
          <a:chOff x="0" y="0"/>
          <a:chExt cx="0" cy="0"/>
        </a:xfrm>
      </p:grpSpPr>
      <p:sp>
        <p:nvSpPr>
          <p:cNvPr id="967" name="Google Shape;967;p163"/>
          <p:cNvSpPr txBox="1"/>
          <p:nvPr>
            <p:ph type="ctrTitle"/>
          </p:nvPr>
        </p:nvSpPr>
        <p:spPr>
          <a:xfrm>
            <a:off x="761807" y="1186975"/>
            <a:ext cx="5333100" cy="2387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968" name="Google Shape;968;p163"/>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969" name="Google Shape;969;p163"/>
          <p:cNvCxnSpPr/>
          <p:nvPr/>
        </p:nvCxnSpPr>
        <p:spPr>
          <a:xfrm>
            <a:off x="761816"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970" name="Google Shape;970;p163"/>
          <p:cNvSpPr txBox="1"/>
          <p:nvPr>
            <p:ph idx="2" type="subTitle"/>
          </p:nvPr>
        </p:nvSpPr>
        <p:spPr>
          <a:xfrm>
            <a:off x="761816" y="5756000"/>
            <a:ext cx="5262600" cy="492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971" name="Google Shape;971;p163"/>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accent5"/>
                </a:solidFill>
                <a:latin typeface="DM Sans"/>
                <a:ea typeface="DM Sans"/>
                <a:cs typeface="DM Sans"/>
                <a:sym typeface="DM Sans"/>
              </a:defRPr>
            </a:lvl1pPr>
            <a:lvl2pPr indent="0" lvl="1" marL="0" algn="r">
              <a:spcBef>
                <a:spcPts val="0"/>
              </a:spcBef>
              <a:buNone/>
              <a:defRPr b="0" i="0" sz="1200" u="none" cap="none" strike="noStrike">
                <a:solidFill>
                  <a:schemeClr val="accent5"/>
                </a:solidFill>
                <a:latin typeface="DM Sans"/>
                <a:ea typeface="DM Sans"/>
                <a:cs typeface="DM Sans"/>
                <a:sym typeface="DM Sans"/>
              </a:defRPr>
            </a:lvl2pPr>
            <a:lvl3pPr indent="0" lvl="2" marL="0" algn="r">
              <a:spcBef>
                <a:spcPts val="0"/>
              </a:spcBef>
              <a:buNone/>
              <a:defRPr b="0" i="0" sz="1200" u="none" cap="none" strike="noStrike">
                <a:solidFill>
                  <a:schemeClr val="accent5"/>
                </a:solidFill>
                <a:latin typeface="DM Sans"/>
                <a:ea typeface="DM Sans"/>
                <a:cs typeface="DM Sans"/>
                <a:sym typeface="DM Sans"/>
              </a:defRPr>
            </a:lvl3pPr>
            <a:lvl4pPr indent="0" lvl="3" marL="0" algn="r">
              <a:spcBef>
                <a:spcPts val="0"/>
              </a:spcBef>
              <a:buNone/>
              <a:defRPr b="0" i="0" sz="1200" u="none" cap="none" strike="noStrike">
                <a:solidFill>
                  <a:schemeClr val="accent5"/>
                </a:solidFill>
                <a:latin typeface="DM Sans"/>
                <a:ea typeface="DM Sans"/>
                <a:cs typeface="DM Sans"/>
                <a:sym typeface="DM Sans"/>
              </a:defRPr>
            </a:lvl4pPr>
            <a:lvl5pPr indent="0" lvl="4" marL="0" algn="r">
              <a:spcBef>
                <a:spcPts val="0"/>
              </a:spcBef>
              <a:buNone/>
              <a:defRPr b="0" i="0" sz="1200" u="none" cap="none" strike="noStrike">
                <a:solidFill>
                  <a:schemeClr val="accent5"/>
                </a:solidFill>
                <a:latin typeface="DM Sans"/>
                <a:ea typeface="DM Sans"/>
                <a:cs typeface="DM Sans"/>
                <a:sym typeface="DM Sans"/>
              </a:defRPr>
            </a:lvl5pPr>
            <a:lvl6pPr indent="0" lvl="5" marL="0" algn="r">
              <a:spcBef>
                <a:spcPts val="0"/>
              </a:spcBef>
              <a:buNone/>
              <a:defRPr b="0" i="0" sz="1200" u="none" cap="none" strike="noStrike">
                <a:solidFill>
                  <a:schemeClr val="accent5"/>
                </a:solidFill>
                <a:latin typeface="DM Sans"/>
                <a:ea typeface="DM Sans"/>
                <a:cs typeface="DM Sans"/>
                <a:sym typeface="DM Sans"/>
              </a:defRPr>
            </a:lvl6pPr>
            <a:lvl7pPr indent="0" lvl="6" marL="0" algn="r">
              <a:spcBef>
                <a:spcPts val="0"/>
              </a:spcBef>
              <a:buNone/>
              <a:defRPr b="0" i="0" sz="1200" u="none" cap="none" strike="noStrike">
                <a:solidFill>
                  <a:schemeClr val="accent5"/>
                </a:solidFill>
                <a:latin typeface="DM Sans"/>
                <a:ea typeface="DM Sans"/>
                <a:cs typeface="DM Sans"/>
                <a:sym typeface="DM Sans"/>
              </a:defRPr>
            </a:lvl7pPr>
            <a:lvl8pPr indent="0" lvl="7" marL="0" algn="r">
              <a:spcBef>
                <a:spcPts val="0"/>
              </a:spcBef>
              <a:buNone/>
              <a:defRPr b="0" i="0" sz="1200" u="none" cap="none" strike="noStrike">
                <a:solidFill>
                  <a:schemeClr val="accent5"/>
                </a:solidFill>
                <a:latin typeface="DM Sans"/>
                <a:ea typeface="DM Sans"/>
                <a:cs typeface="DM Sans"/>
                <a:sym typeface="DM Sans"/>
              </a:defRPr>
            </a:lvl8pPr>
            <a:lvl9pPr indent="0" lvl="8" marL="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72" name="Google Shape;972;p163"/>
          <p:cNvPicPr preferRelativeResize="0"/>
          <p:nvPr/>
        </p:nvPicPr>
        <p:blipFill rotWithShape="1">
          <a:blip r:embed="rId2">
            <a:alphaModFix/>
          </a:blip>
          <a:srcRect b="0" l="0" r="0" t="0"/>
          <a:stretch/>
        </p:blipFill>
        <p:spPr>
          <a:xfrm>
            <a:off x="761619" y="609606"/>
            <a:ext cx="2556984" cy="406771"/>
          </a:xfrm>
          <a:prstGeom prst="rect">
            <a:avLst/>
          </a:prstGeom>
          <a:noFill/>
          <a:ln>
            <a:noFill/>
          </a:ln>
        </p:spPr>
      </p:pic>
      <p:pic>
        <p:nvPicPr>
          <p:cNvPr id="973" name="Google Shape;973;p163"/>
          <p:cNvPicPr preferRelativeResize="0"/>
          <p:nvPr/>
        </p:nvPicPr>
        <p:blipFill rotWithShape="1">
          <a:blip r:embed="rId3">
            <a:alphaModFix/>
          </a:blip>
          <a:srcRect b="0" l="0" r="0" t="0"/>
          <a:stretch/>
        </p:blipFill>
        <p:spPr>
          <a:xfrm>
            <a:off x="6536323" y="608138"/>
            <a:ext cx="5648167" cy="563890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89" name="Shape 89"/>
        <p:cNvGrpSpPr/>
        <p:nvPr/>
      </p:nvGrpSpPr>
      <p:grpSpPr>
        <a:xfrm>
          <a:off x="0" y="0"/>
          <a:ext cx="0" cy="0"/>
          <a:chOff x="0" y="0"/>
          <a:chExt cx="0" cy="0"/>
        </a:xfrm>
      </p:grpSpPr>
      <p:sp>
        <p:nvSpPr>
          <p:cNvPr id="90" name="Google Shape;90;p18"/>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5600"/>
              <a:buFont typeface="Arial"/>
              <a:buNone/>
              <a:defRPr sz="56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91" name="Google Shape;91;p18"/>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92" name="Google Shape;92;p18"/>
          <p:cNvPicPr preferRelativeResize="0"/>
          <p:nvPr/>
        </p:nvPicPr>
        <p:blipFill>
          <a:blip r:embed="rId2">
            <a:alphaModFix/>
          </a:blip>
          <a:stretch>
            <a:fillRect/>
          </a:stretch>
        </p:blipFill>
        <p:spPr>
          <a:xfrm>
            <a:off x="761810" y="609606"/>
            <a:ext cx="2557623" cy="406873"/>
          </a:xfrm>
          <a:prstGeom prst="rect">
            <a:avLst/>
          </a:prstGeom>
          <a:noFill/>
          <a:ln>
            <a:noFill/>
          </a:ln>
        </p:spPr>
      </p:pic>
      <p:cxnSp>
        <p:nvCxnSpPr>
          <p:cNvPr id="93" name="Google Shape;93;p18"/>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94" name="Google Shape;94;p18"/>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lt2"/>
              </a:buClr>
              <a:buSzPts val="1600"/>
              <a:buNone/>
              <a:defRPr sz="1600">
                <a:solidFill>
                  <a:schemeClr val="lt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95" name="Google Shape;95;p18"/>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bg>
      <p:bgPr>
        <a:solidFill>
          <a:schemeClr val="dk1"/>
        </a:solidFill>
      </p:bgPr>
    </p:bg>
    <p:spTree>
      <p:nvGrpSpPr>
        <p:cNvPr id="974" name="Shape 974"/>
        <p:cNvGrpSpPr/>
        <p:nvPr/>
      </p:nvGrpSpPr>
      <p:grpSpPr>
        <a:xfrm>
          <a:off x="0" y="0"/>
          <a:ext cx="0" cy="0"/>
          <a:chOff x="0" y="0"/>
          <a:chExt cx="0" cy="0"/>
        </a:xfrm>
      </p:grpSpPr>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975" name="Shape 975"/>
        <p:cNvGrpSpPr/>
        <p:nvPr/>
      </p:nvGrpSpPr>
      <p:grpSpPr>
        <a:xfrm>
          <a:off x="0" y="0"/>
          <a:ext cx="0" cy="0"/>
          <a:chOff x="0" y="0"/>
          <a:chExt cx="0" cy="0"/>
        </a:xfrm>
      </p:grpSpPr>
      <p:sp>
        <p:nvSpPr>
          <p:cNvPr id="976" name="Google Shape;976;p165"/>
          <p:cNvSpPr/>
          <p:nvPr/>
        </p:nvSpPr>
        <p:spPr>
          <a:xfrm>
            <a:off x="655819" y="6347791"/>
            <a:ext cx="10937100" cy="39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977" name="Shape 977"/>
        <p:cNvGrpSpPr/>
        <p:nvPr/>
      </p:nvGrpSpPr>
      <p:grpSpPr>
        <a:xfrm>
          <a:off x="0" y="0"/>
          <a:ext cx="0" cy="0"/>
          <a:chOff x="0" y="0"/>
          <a:chExt cx="0" cy="0"/>
        </a:xfrm>
      </p:grpSpPr>
      <p:sp>
        <p:nvSpPr>
          <p:cNvPr id="978" name="Google Shape;978;p166"/>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9" name="Google Shape;979;p166"/>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80" name="Google Shape;980;p166"/>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981" name="Shape 981"/>
        <p:cNvGrpSpPr/>
        <p:nvPr/>
      </p:nvGrpSpPr>
      <p:grpSpPr>
        <a:xfrm>
          <a:off x="0" y="0"/>
          <a:ext cx="0" cy="0"/>
          <a:chOff x="0" y="0"/>
          <a:chExt cx="0" cy="0"/>
        </a:xfrm>
      </p:grpSpPr>
      <p:sp>
        <p:nvSpPr>
          <p:cNvPr id="982" name="Google Shape;982;p167"/>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3" name="Google Shape;983;p167"/>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Dark">
  <p:cSld name="Ending - Dark">
    <p:spTree>
      <p:nvGrpSpPr>
        <p:cNvPr id="984" name="Shape 984"/>
        <p:cNvGrpSpPr/>
        <p:nvPr/>
      </p:nvGrpSpPr>
      <p:grpSpPr>
        <a:xfrm>
          <a:off x="0" y="0"/>
          <a:ext cx="0" cy="0"/>
          <a:chOff x="0" y="0"/>
          <a:chExt cx="0" cy="0"/>
        </a:xfrm>
      </p:grpSpPr>
      <p:sp>
        <p:nvSpPr>
          <p:cNvPr id="985" name="Google Shape;985;p168"/>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986" name="Google Shape;986;p168"/>
          <p:cNvPicPr preferRelativeResize="0"/>
          <p:nvPr/>
        </p:nvPicPr>
        <p:blipFill rotWithShape="1">
          <a:blip r:embed="rId2">
            <a:alphaModFix/>
          </a:blip>
          <a:srcRect b="0" l="0" r="0" t="0"/>
          <a:stretch/>
        </p:blipFill>
        <p:spPr>
          <a:xfrm>
            <a:off x="3020439" y="2819748"/>
            <a:ext cx="6143488" cy="977301"/>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1_1 Title Slide A - Light">
    <p:spTree>
      <p:nvGrpSpPr>
        <p:cNvPr id="987" name="Shape 987"/>
        <p:cNvGrpSpPr/>
        <p:nvPr/>
      </p:nvGrpSpPr>
      <p:grpSpPr>
        <a:xfrm>
          <a:off x="0" y="0"/>
          <a:ext cx="0" cy="0"/>
          <a:chOff x="0" y="0"/>
          <a:chExt cx="0" cy="0"/>
        </a:xfrm>
      </p:grpSpPr>
      <p:sp>
        <p:nvSpPr>
          <p:cNvPr id="988" name="Google Shape;988;p169"/>
          <p:cNvSpPr txBox="1"/>
          <p:nvPr>
            <p:ph type="ctrTitle"/>
          </p:nvPr>
        </p:nvSpPr>
        <p:spPr>
          <a:xfrm>
            <a:off x="761807" y="1186975"/>
            <a:ext cx="5333100" cy="2387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989" name="Google Shape;989;p169"/>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990" name="Google Shape;990;p169"/>
          <p:cNvCxnSpPr/>
          <p:nvPr/>
        </p:nvCxnSpPr>
        <p:spPr>
          <a:xfrm>
            <a:off x="761816"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991" name="Google Shape;991;p169"/>
          <p:cNvSpPr txBox="1"/>
          <p:nvPr>
            <p:ph idx="2" type="subTitle"/>
          </p:nvPr>
        </p:nvSpPr>
        <p:spPr>
          <a:xfrm>
            <a:off x="761816" y="5756000"/>
            <a:ext cx="5262600" cy="492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992" name="Google Shape;992;p169"/>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accent5"/>
                </a:solidFill>
                <a:latin typeface="DM Sans"/>
                <a:ea typeface="DM Sans"/>
                <a:cs typeface="DM Sans"/>
                <a:sym typeface="DM Sans"/>
              </a:defRPr>
            </a:lvl1pPr>
            <a:lvl2pPr indent="0" lvl="1" marL="0" algn="r">
              <a:spcBef>
                <a:spcPts val="0"/>
              </a:spcBef>
              <a:buNone/>
              <a:defRPr sz="1200">
                <a:solidFill>
                  <a:schemeClr val="accent5"/>
                </a:solidFill>
                <a:latin typeface="DM Sans"/>
                <a:ea typeface="DM Sans"/>
                <a:cs typeface="DM Sans"/>
                <a:sym typeface="DM Sans"/>
              </a:defRPr>
            </a:lvl2pPr>
            <a:lvl3pPr indent="0" lvl="2" marL="0" algn="r">
              <a:spcBef>
                <a:spcPts val="0"/>
              </a:spcBef>
              <a:buNone/>
              <a:defRPr sz="1200">
                <a:solidFill>
                  <a:schemeClr val="accent5"/>
                </a:solidFill>
                <a:latin typeface="DM Sans"/>
                <a:ea typeface="DM Sans"/>
                <a:cs typeface="DM Sans"/>
                <a:sym typeface="DM Sans"/>
              </a:defRPr>
            </a:lvl3pPr>
            <a:lvl4pPr indent="0" lvl="3" marL="0" algn="r">
              <a:spcBef>
                <a:spcPts val="0"/>
              </a:spcBef>
              <a:buNone/>
              <a:defRPr sz="1200">
                <a:solidFill>
                  <a:schemeClr val="accent5"/>
                </a:solidFill>
                <a:latin typeface="DM Sans"/>
                <a:ea typeface="DM Sans"/>
                <a:cs typeface="DM Sans"/>
                <a:sym typeface="DM Sans"/>
              </a:defRPr>
            </a:lvl4pPr>
            <a:lvl5pPr indent="0" lvl="4" marL="0" algn="r">
              <a:spcBef>
                <a:spcPts val="0"/>
              </a:spcBef>
              <a:buNone/>
              <a:defRPr sz="1200">
                <a:solidFill>
                  <a:schemeClr val="accent5"/>
                </a:solidFill>
                <a:latin typeface="DM Sans"/>
                <a:ea typeface="DM Sans"/>
                <a:cs typeface="DM Sans"/>
                <a:sym typeface="DM Sans"/>
              </a:defRPr>
            </a:lvl5pPr>
            <a:lvl6pPr indent="0" lvl="5" marL="0" algn="r">
              <a:spcBef>
                <a:spcPts val="0"/>
              </a:spcBef>
              <a:buNone/>
              <a:defRPr sz="1200">
                <a:solidFill>
                  <a:schemeClr val="accent5"/>
                </a:solidFill>
                <a:latin typeface="DM Sans"/>
                <a:ea typeface="DM Sans"/>
                <a:cs typeface="DM Sans"/>
                <a:sym typeface="DM Sans"/>
              </a:defRPr>
            </a:lvl6pPr>
            <a:lvl7pPr indent="0" lvl="6" marL="0" algn="r">
              <a:spcBef>
                <a:spcPts val="0"/>
              </a:spcBef>
              <a:buNone/>
              <a:defRPr sz="1200">
                <a:solidFill>
                  <a:schemeClr val="accent5"/>
                </a:solidFill>
                <a:latin typeface="DM Sans"/>
                <a:ea typeface="DM Sans"/>
                <a:cs typeface="DM Sans"/>
                <a:sym typeface="DM Sans"/>
              </a:defRPr>
            </a:lvl7pPr>
            <a:lvl8pPr indent="0" lvl="7" marL="0" algn="r">
              <a:spcBef>
                <a:spcPts val="0"/>
              </a:spcBef>
              <a:buNone/>
              <a:defRPr sz="1200">
                <a:solidFill>
                  <a:schemeClr val="accent5"/>
                </a:solidFill>
                <a:latin typeface="DM Sans"/>
                <a:ea typeface="DM Sans"/>
                <a:cs typeface="DM Sans"/>
                <a:sym typeface="DM Sans"/>
              </a:defRPr>
            </a:lvl8pPr>
            <a:lvl9pPr indent="0" lvl="8" marL="0" algn="r">
              <a:spcBef>
                <a:spcPts val="0"/>
              </a:spcBef>
              <a:buNone/>
              <a:defRPr sz="12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93" name="Google Shape;993;p169"/>
          <p:cNvPicPr preferRelativeResize="0"/>
          <p:nvPr/>
        </p:nvPicPr>
        <p:blipFill rotWithShape="1">
          <a:blip r:embed="rId2">
            <a:alphaModFix/>
          </a:blip>
          <a:srcRect b="0" l="0" r="0" t="0"/>
          <a:stretch/>
        </p:blipFill>
        <p:spPr>
          <a:xfrm>
            <a:off x="761619" y="609606"/>
            <a:ext cx="2556984" cy="406771"/>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Dark">
  <p:cSld name="Subtitle - Dark">
    <p:spTree>
      <p:nvGrpSpPr>
        <p:cNvPr id="994" name="Shape 994"/>
        <p:cNvGrpSpPr/>
        <p:nvPr/>
      </p:nvGrpSpPr>
      <p:grpSpPr>
        <a:xfrm>
          <a:off x="0" y="0"/>
          <a:ext cx="0" cy="0"/>
          <a:chOff x="0" y="0"/>
          <a:chExt cx="0" cy="0"/>
        </a:xfrm>
      </p:grpSpPr>
      <p:sp>
        <p:nvSpPr>
          <p:cNvPr id="995" name="Google Shape;995;p170"/>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6" name="Google Shape;996;p170"/>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97" name="Google Shape;997;p170"/>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98" name="Google Shape;998;p170"/>
          <p:cNvSpPr txBox="1"/>
          <p:nvPr>
            <p:ph idx="2" type="body"/>
          </p:nvPr>
        </p:nvSpPr>
        <p:spPr>
          <a:xfrm>
            <a:off x="731337" y="1993392"/>
            <a:ext cx="10723200" cy="41835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39">
          <p15:clr>
            <a:srgbClr val="FBAE40"/>
          </p15:clr>
        </p15:guide>
        <p15:guide id="3" orient="horz" pos="124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ack">
  <p:cSld name="Subtitle - Black">
    <p:bg>
      <p:bgPr>
        <a:solidFill>
          <a:srgbClr val="000000"/>
        </a:solidFill>
      </p:bgPr>
    </p:bg>
    <p:spTree>
      <p:nvGrpSpPr>
        <p:cNvPr id="999" name="Shape 999"/>
        <p:cNvGrpSpPr/>
        <p:nvPr/>
      </p:nvGrpSpPr>
      <p:grpSpPr>
        <a:xfrm>
          <a:off x="0" y="0"/>
          <a:ext cx="0" cy="0"/>
          <a:chOff x="0" y="0"/>
          <a:chExt cx="0" cy="0"/>
        </a:xfrm>
      </p:grpSpPr>
      <p:sp>
        <p:nvSpPr>
          <p:cNvPr id="1000" name="Google Shape;1000;p171"/>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1" name="Google Shape;1001;p171"/>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171"/>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3" name="Google Shape;1003;p171"/>
          <p:cNvSpPr txBox="1"/>
          <p:nvPr>
            <p:ph idx="2" type="body"/>
          </p:nvPr>
        </p:nvSpPr>
        <p:spPr>
          <a:xfrm>
            <a:off x="731337" y="1993392"/>
            <a:ext cx="10723200" cy="41835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Dark">
  <p:cSld name="No Subtitle - Dark">
    <p:spTree>
      <p:nvGrpSpPr>
        <p:cNvPr id="1004" name="Shape 1004"/>
        <p:cNvGrpSpPr/>
        <p:nvPr/>
      </p:nvGrpSpPr>
      <p:grpSpPr>
        <a:xfrm>
          <a:off x="0" y="0"/>
          <a:ext cx="0" cy="0"/>
          <a:chOff x="0" y="0"/>
          <a:chExt cx="0" cy="0"/>
        </a:xfrm>
      </p:grpSpPr>
      <p:sp>
        <p:nvSpPr>
          <p:cNvPr id="1005" name="Google Shape;1005;p172"/>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6" name="Google Shape;1006;p172"/>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07" name="Google Shape;1007;p172"/>
          <p:cNvSpPr txBox="1"/>
          <p:nvPr>
            <p:ph idx="1" type="body"/>
          </p:nvPr>
        </p:nvSpPr>
        <p:spPr>
          <a:xfrm>
            <a:off x="731337" y="1359407"/>
            <a:ext cx="10723200" cy="48177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spTree>
      <p:nvGrpSpPr>
        <p:cNvPr id="1008" name="Shape 1008"/>
        <p:cNvGrpSpPr/>
        <p:nvPr/>
      </p:nvGrpSpPr>
      <p:grpSpPr>
        <a:xfrm>
          <a:off x="0" y="0"/>
          <a:ext cx="0" cy="0"/>
          <a:chOff x="0" y="0"/>
          <a:chExt cx="0" cy="0"/>
        </a:xfrm>
      </p:grpSpPr>
      <p:sp>
        <p:nvSpPr>
          <p:cNvPr id="1009" name="Google Shape;1009;p173"/>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0" name="Google Shape;1010;p173"/>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11" name="Google Shape;1011;p173"/>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012" name="Google Shape;1012;p173"/>
          <p:cNvCxnSpPr/>
          <p:nvPr/>
        </p:nvCxnSpPr>
        <p:spPr>
          <a:xfrm>
            <a:off x="609703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13" name="Google Shape;1013;p173"/>
          <p:cNvSpPr txBox="1"/>
          <p:nvPr>
            <p:ph idx="2" type="subTitle"/>
          </p:nvPr>
        </p:nvSpPr>
        <p:spPr>
          <a:xfrm>
            <a:off x="731335" y="2089601"/>
            <a:ext cx="45474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1014" name="Google Shape;1014;p173"/>
          <p:cNvSpPr txBox="1"/>
          <p:nvPr>
            <p:ph idx="3" type="body"/>
          </p:nvPr>
        </p:nvSpPr>
        <p:spPr>
          <a:xfrm>
            <a:off x="731333" y="2706354"/>
            <a:ext cx="45474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15" name="Google Shape;1015;p173"/>
          <p:cNvSpPr txBox="1"/>
          <p:nvPr>
            <p:ph idx="4" type="body"/>
          </p:nvPr>
        </p:nvSpPr>
        <p:spPr>
          <a:xfrm>
            <a:off x="6901141" y="2706354"/>
            <a:ext cx="45474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16" name="Google Shape;1016;p173"/>
          <p:cNvSpPr txBox="1"/>
          <p:nvPr>
            <p:ph idx="5" type="body"/>
          </p:nvPr>
        </p:nvSpPr>
        <p:spPr>
          <a:xfrm>
            <a:off x="6901141" y="2089601"/>
            <a:ext cx="45564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98" name="Google Shape;98;p19"/>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99" name="Google Shape;99;p19"/>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0" name="Google Shape;100;p19"/>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Dark">
  <p:cSld name="Two Column w/ Space - Dark">
    <p:spTree>
      <p:nvGrpSpPr>
        <p:cNvPr id="1017" name="Shape 1017"/>
        <p:cNvGrpSpPr/>
        <p:nvPr/>
      </p:nvGrpSpPr>
      <p:grpSpPr>
        <a:xfrm>
          <a:off x="0" y="0"/>
          <a:ext cx="0" cy="0"/>
          <a:chOff x="0" y="0"/>
          <a:chExt cx="0" cy="0"/>
        </a:xfrm>
      </p:grpSpPr>
      <p:sp>
        <p:nvSpPr>
          <p:cNvPr id="1018" name="Google Shape;1018;p174"/>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9" name="Google Shape;1019;p174"/>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20" name="Google Shape;1020;p174"/>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021" name="Google Shape;1021;p174"/>
          <p:cNvCxnSpPr/>
          <p:nvPr/>
        </p:nvCxnSpPr>
        <p:spPr>
          <a:xfrm>
            <a:off x="609703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22" name="Google Shape;1022;p174"/>
          <p:cNvSpPr txBox="1"/>
          <p:nvPr>
            <p:ph idx="2" type="subTitle"/>
          </p:nvPr>
        </p:nvSpPr>
        <p:spPr>
          <a:xfrm>
            <a:off x="731335" y="3815047"/>
            <a:ext cx="45474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1023" name="Google Shape;1023;p174"/>
          <p:cNvSpPr txBox="1"/>
          <p:nvPr>
            <p:ph idx="3" type="body"/>
          </p:nvPr>
        </p:nvSpPr>
        <p:spPr>
          <a:xfrm>
            <a:off x="731333" y="4399722"/>
            <a:ext cx="4547400" cy="1609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24" name="Google Shape;1024;p174"/>
          <p:cNvSpPr txBox="1"/>
          <p:nvPr>
            <p:ph idx="4" type="body"/>
          </p:nvPr>
        </p:nvSpPr>
        <p:spPr>
          <a:xfrm>
            <a:off x="6901141" y="4399722"/>
            <a:ext cx="4547400" cy="1609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25" name="Google Shape;1025;p174"/>
          <p:cNvSpPr txBox="1"/>
          <p:nvPr>
            <p:ph idx="5" type="body"/>
          </p:nvPr>
        </p:nvSpPr>
        <p:spPr>
          <a:xfrm>
            <a:off x="6901141" y="3815047"/>
            <a:ext cx="45564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spTree>
      <p:nvGrpSpPr>
        <p:cNvPr id="1026" name="Shape 1026"/>
        <p:cNvGrpSpPr/>
        <p:nvPr/>
      </p:nvGrpSpPr>
      <p:grpSpPr>
        <a:xfrm>
          <a:off x="0" y="0"/>
          <a:ext cx="0" cy="0"/>
          <a:chOff x="0" y="0"/>
          <a:chExt cx="0" cy="0"/>
        </a:xfrm>
      </p:grpSpPr>
      <p:sp>
        <p:nvSpPr>
          <p:cNvPr id="1027" name="Google Shape;1027;p175"/>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8" name="Google Shape;1028;p175"/>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29" name="Google Shape;1029;p175"/>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30" name="Google Shape;1030;p175"/>
          <p:cNvSpPr txBox="1"/>
          <p:nvPr>
            <p:ph idx="2" type="subTitle"/>
          </p:nvPr>
        </p:nvSpPr>
        <p:spPr>
          <a:xfrm>
            <a:off x="731335" y="2089601"/>
            <a:ext cx="31995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1031" name="Google Shape;1031;p175"/>
          <p:cNvSpPr txBox="1"/>
          <p:nvPr>
            <p:ph idx="3" type="body"/>
          </p:nvPr>
        </p:nvSpPr>
        <p:spPr>
          <a:xfrm>
            <a:off x="731333" y="2706354"/>
            <a:ext cx="31995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32" name="Google Shape;1032;p175"/>
          <p:cNvSpPr txBox="1"/>
          <p:nvPr>
            <p:ph idx="4" type="body"/>
          </p:nvPr>
        </p:nvSpPr>
        <p:spPr>
          <a:xfrm>
            <a:off x="4493148" y="2706354"/>
            <a:ext cx="31995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33" name="Google Shape;1033;p175"/>
          <p:cNvSpPr txBox="1"/>
          <p:nvPr>
            <p:ph idx="5" type="body"/>
          </p:nvPr>
        </p:nvSpPr>
        <p:spPr>
          <a:xfrm>
            <a:off x="4494675"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034" name="Google Shape;1034;p175"/>
          <p:cNvCxnSpPr/>
          <p:nvPr/>
        </p:nvCxnSpPr>
        <p:spPr>
          <a:xfrm>
            <a:off x="7973855"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035" name="Google Shape;1035;p175"/>
          <p:cNvCxnSpPr/>
          <p:nvPr/>
        </p:nvCxnSpPr>
        <p:spPr>
          <a:xfrm>
            <a:off x="421204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36" name="Google Shape;1036;p175"/>
          <p:cNvSpPr txBox="1"/>
          <p:nvPr>
            <p:ph idx="6" type="body"/>
          </p:nvPr>
        </p:nvSpPr>
        <p:spPr>
          <a:xfrm>
            <a:off x="8254963"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37" name="Google Shape;1037;p175"/>
          <p:cNvSpPr txBox="1"/>
          <p:nvPr>
            <p:ph idx="7" type="body"/>
          </p:nvPr>
        </p:nvSpPr>
        <p:spPr>
          <a:xfrm>
            <a:off x="8254963" y="2706354"/>
            <a:ext cx="31995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Dark">
  <p:cSld name="Three Column w/ Space - Dark">
    <p:spTree>
      <p:nvGrpSpPr>
        <p:cNvPr id="1038" name="Shape 1038"/>
        <p:cNvGrpSpPr/>
        <p:nvPr/>
      </p:nvGrpSpPr>
      <p:grpSpPr>
        <a:xfrm>
          <a:off x="0" y="0"/>
          <a:ext cx="0" cy="0"/>
          <a:chOff x="0" y="0"/>
          <a:chExt cx="0" cy="0"/>
        </a:xfrm>
      </p:grpSpPr>
      <p:sp>
        <p:nvSpPr>
          <p:cNvPr id="1039" name="Google Shape;1039;p176"/>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0" name="Google Shape;1040;p176"/>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41" name="Google Shape;1041;p176"/>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42" name="Google Shape;1042;p176"/>
          <p:cNvSpPr txBox="1"/>
          <p:nvPr>
            <p:ph idx="2" type="subTitle"/>
          </p:nvPr>
        </p:nvSpPr>
        <p:spPr>
          <a:xfrm>
            <a:off x="731335" y="3813048"/>
            <a:ext cx="31995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1043" name="Google Shape;1043;p176"/>
          <p:cNvSpPr txBox="1"/>
          <p:nvPr>
            <p:ph idx="3" type="body"/>
          </p:nvPr>
        </p:nvSpPr>
        <p:spPr>
          <a:xfrm>
            <a:off x="729806" y="4398264"/>
            <a:ext cx="3199500" cy="16065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44" name="Google Shape;1044;p176"/>
          <p:cNvSpPr txBox="1"/>
          <p:nvPr>
            <p:ph idx="4" type="body"/>
          </p:nvPr>
        </p:nvSpPr>
        <p:spPr>
          <a:xfrm>
            <a:off x="4493148" y="4398264"/>
            <a:ext cx="3199500" cy="16065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45" name="Google Shape;1045;p176"/>
          <p:cNvSpPr txBox="1"/>
          <p:nvPr>
            <p:ph idx="5" type="body"/>
          </p:nvPr>
        </p:nvSpPr>
        <p:spPr>
          <a:xfrm>
            <a:off x="4494675" y="3813048"/>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046" name="Google Shape;1046;p176"/>
          <p:cNvCxnSpPr/>
          <p:nvPr/>
        </p:nvCxnSpPr>
        <p:spPr>
          <a:xfrm>
            <a:off x="7973855"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047" name="Google Shape;1047;p176"/>
          <p:cNvCxnSpPr/>
          <p:nvPr/>
        </p:nvCxnSpPr>
        <p:spPr>
          <a:xfrm>
            <a:off x="421204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48" name="Google Shape;1048;p176"/>
          <p:cNvSpPr txBox="1"/>
          <p:nvPr>
            <p:ph idx="6" type="body"/>
          </p:nvPr>
        </p:nvSpPr>
        <p:spPr>
          <a:xfrm>
            <a:off x="8254963" y="3813048"/>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49" name="Google Shape;1049;p176"/>
          <p:cNvSpPr txBox="1"/>
          <p:nvPr>
            <p:ph idx="7" type="body"/>
          </p:nvPr>
        </p:nvSpPr>
        <p:spPr>
          <a:xfrm>
            <a:off x="8254963" y="4398264"/>
            <a:ext cx="3199500" cy="16065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Dark">
  <p:cSld name="Three Column Alt - Dark">
    <p:spTree>
      <p:nvGrpSpPr>
        <p:cNvPr id="1050" name="Shape 1050"/>
        <p:cNvGrpSpPr/>
        <p:nvPr/>
      </p:nvGrpSpPr>
      <p:grpSpPr>
        <a:xfrm>
          <a:off x="0" y="0"/>
          <a:ext cx="0" cy="0"/>
          <a:chOff x="0" y="0"/>
          <a:chExt cx="0" cy="0"/>
        </a:xfrm>
      </p:grpSpPr>
      <p:sp>
        <p:nvSpPr>
          <p:cNvPr id="1051" name="Google Shape;1051;p177"/>
          <p:cNvSpPr/>
          <p:nvPr/>
        </p:nvSpPr>
        <p:spPr>
          <a:xfrm>
            <a:off x="4292030" y="1899963"/>
            <a:ext cx="36018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52" name="Google Shape;1052;p177"/>
          <p:cNvSpPr/>
          <p:nvPr/>
        </p:nvSpPr>
        <p:spPr>
          <a:xfrm>
            <a:off x="8056900" y="1899962"/>
            <a:ext cx="36018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53" name="Google Shape;1053;p177"/>
          <p:cNvSpPr/>
          <p:nvPr/>
        </p:nvSpPr>
        <p:spPr>
          <a:xfrm>
            <a:off x="530215" y="1903276"/>
            <a:ext cx="36018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54" name="Google Shape;1054;p177"/>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5" name="Google Shape;1055;p177"/>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56" name="Google Shape;1056;p177"/>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57" name="Google Shape;1057;p177"/>
          <p:cNvSpPr txBox="1"/>
          <p:nvPr>
            <p:ph idx="2" type="subTitle"/>
          </p:nvPr>
        </p:nvSpPr>
        <p:spPr>
          <a:xfrm>
            <a:off x="731335" y="2089601"/>
            <a:ext cx="31995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1058" name="Google Shape;1058;p177"/>
          <p:cNvSpPr txBox="1"/>
          <p:nvPr>
            <p:ph idx="3" type="body"/>
          </p:nvPr>
        </p:nvSpPr>
        <p:spPr>
          <a:xfrm>
            <a:off x="731333" y="2706354"/>
            <a:ext cx="31995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59" name="Google Shape;1059;p177"/>
          <p:cNvSpPr txBox="1"/>
          <p:nvPr>
            <p:ph idx="4" type="body"/>
          </p:nvPr>
        </p:nvSpPr>
        <p:spPr>
          <a:xfrm>
            <a:off x="4493148" y="2706354"/>
            <a:ext cx="31995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60" name="Google Shape;1060;p177"/>
          <p:cNvSpPr txBox="1"/>
          <p:nvPr>
            <p:ph idx="5" type="body"/>
          </p:nvPr>
        </p:nvSpPr>
        <p:spPr>
          <a:xfrm>
            <a:off x="4494675"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61" name="Google Shape;1061;p177"/>
          <p:cNvSpPr txBox="1"/>
          <p:nvPr>
            <p:ph idx="6" type="body"/>
          </p:nvPr>
        </p:nvSpPr>
        <p:spPr>
          <a:xfrm>
            <a:off x="8254963"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62" name="Google Shape;1062;p177"/>
          <p:cNvSpPr txBox="1"/>
          <p:nvPr>
            <p:ph idx="7" type="body"/>
          </p:nvPr>
        </p:nvSpPr>
        <p:spPr>
          <a:xfrm>
            <a:off x="8254963" y="2706354"/>
            <a:ext cx="31995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Dark">
  <p:cSld name="Right Callout - Dark">
    <p:spTree>
      <p:nvGrpSpPr>
        <p:cNvPr id="1063" name="Shape 1063"/>
        <p:cNvGrpSpPr/>
        <p:nvPr/>
      </p:nvGrpSpPr>
      <p:grpSpPr>
        <a:xfrm>
          <a:off x="0" y="0"/>
          <a:ext cx="0" cy="0"/>
          <a:chOff x="0" y="0"/>
          <a:chExt cx="0" cy="0"/>
        </a:xfrm>
      </p:grpSpPr>
      <p:sp>
        <p:nvSpPr>
          <p:cNvPr id="1064" name="Google Shape;1064;p178"/>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5" name="Google Shape;1065;p178"/>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178"/>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67" name="Google Shape;1067;p178"/>
          <p:cNvSpPr/>
          <p:nvPr/>
        </p:nvSpPr>
        <p:spPr>
          <a:xfrm>
            <a:off x="6022718" y="1825633"/>
            <a:ext cx="56097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68" name="Google Shape;1068;p178"/>
          <p:cNvSpPr txBox="1"/>
          <p:nvPr>
            <p:ph idx="2" type="body"/>
          </p:nvPr>
        </p:nvSpPr>
        <p:spPr>
          <a:xfrm>
            <a:off x="731335" y="1993392"/>
            <a:ext cx="4501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69" name="Google Shape;1069;p178"/>
          <p:cNvSpPr txBox="1"/>
          <p:nvPr>
            <p:ph idx="3" type="body"/>
          </p:nvPr>
        </p:nvSpPr>
        <p:spPr>
          <a:xfrm>
            <a:off x="6187907" y="1993392"/>
            <a:ext cx="5266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Dark">
  <p:cSld name="Left Callout - Dark">
    <p:spTree>
      <p:nvGrpSpPr>
        <p:cNvPr id="1070" name="Shape 1070"/>
        <p:cNvGrpSpPr/>
        <p:nvPr/>
      </p:nvGrpSpPr>
      <p:grpSpPr>
        <a:xfrm>
          <a:off x="0" y="0"/>
          <a:ext cx="0" cy="0"/>
          <a:chOff x="0" y="0"/>
          <a:chExt cx="0" cy="0"/>
        </a:xfrm>
      </p:grpSpPr>
      <p:sp>
        <p:nvSpPr>
          <p:cNvPr id="1071" name="Google Shape;1071;p179"/>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2" name="Google Shape;1072;p179"/>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73" name="Google Shape;1073;p179"/>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74" name="Google Shape;1074;p179"/>
          <p:cNvSpPr/>
          <p:nvPr/>
        </p:nvSpPr>
        <p:spPr>
          <a:xfrm>
            <a:off x="566146" y="1825633"/>
            <a:ext cx="56097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75" name="Google Shape;1075;p179"/>
          <p:cNvSpPr txBox="1"/>
          <p:nvPr>
            <p:ph idx="2" type="body"/>
          </p:nvPr>
        </p:nvSpPr>
        <p:spPr>
          <a:xfrm>
            <a:off x="731335" y="1993392"/>
            <a:ext cx="5266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76" name="Google Shape;1076;p179"/>
          <p:cNvSpPr txBox="1"/>
          <p:nvPr>
            <p:ph idx="3" type="body"/>
          </p:nvPr>
        </p:nvSpPr>
        <p:spPr>
          <a:xfrm>
            <a:off x="6952598" y="1993392"/>
            <a:ext cx="4501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Dark">
  <p:cSld name="Subtitle Alt - Dark">
    <p:spTree>
      <p:nvGrpSpPr>
        <p:cNvPr id="1077" name="Shape 1077"/>
        <p:cNvGrpSpPr/>
        <p:nvPr/>
      </p:nvGrpSpPr>
      <p:grpSpPr>
        <a:xfrm>
          <a:off x="0" y="0"/>
          <a:ext cx="0" cy="0"/>
          <a:chOff x="0" y="0"/>
          <a:chExt cx="0" cy="0"/>
        </a:xfrm>
      </p:grpSpPr>
      <p:sp>
        <p:nvSpPr>
          <p:cNvPr id="1078" name="Google Shape;1078;p180"/>
          <p:cNvSpPr/>
          <p:nvPr/>
        </p:nvSpPr>
        <p:spPr>
          <a:xfrm>
            <a:off x="566146" y="1825633"/>
            <a:ext cx="110664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79" name="Google Shape;1079;p180"/>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0" name="Google Shape;1080;p180"/>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81" name="Google Shape;1081;p180"/>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82" name="Google Shape;1082;p180"/>
          <p:cNvSpPr txBox="1"/>
          <p:nvPr>
            <p:ph idx="2" type="body"/>
          </p:nvPr>
        </p:nvSpPr>
        <p:spPr>
          <a:xfrm>
            <a:off x="731337" y="1993392"/>
            <a:ext cx="10723200" cy="41835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39">
          <p15:clr>
            <a:srgbClr val="FBAE40"/>
          </p15:clr>
        </p15:guide>
        <p15:guide id="3" pos="3935">
          <p15:clr>
            <a:srgbClr val="FBAE40"/>
          </p15:clr>
        </p15:guide>
        <p15:guide id="4" pos="3743">
          <p15:clr>
            <a:srgbClr val="FBAE40"/>
          </p15:clr>
        </p15:guide>
        <p15:guide id="5" orient="horz" pos="1152">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Dark">
  <p:cSld name="Four Box - Dark">
    <p:spTree>
      <p:nvGrpSpPr>
        <p:cNvPr id="1083" name="Shape 1083"/>
        <p:cNvGrpSpPr/>
        <p:nvPr/>
      </p:nvGrpSpPr>
      <p:grpSpPr>
        <a:xfrm>
          <a:off x="0" y="0"/>
          <a:ext cx="0" cy="0"/>
          <a:chOff x="0" y="0"/>
          <a:chExt cx="0" cy="0"/>
        </a:xfrm>
      </p:grpSpPr>
      <p:sp>
        <p:nvSpPr>
          <p:cNvPr id="1084" name="Google Shape;1084;p181"/>
          <p:cNvSpPr/>
          <p:nvPr/>
        </p:nvSpPr>
        <p:spPr>
          <a:xfrm rot="5400000">
            <a:off x="2225411" y="169500"/>
            <a:ext cx="20574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85" name="Google Shape;1085;p181"/>
          <p:cNvSpPr/>
          <p:nvPr/>
        </p:nvSpPr>
        <p:spPr>
          <a:xfrm rot="5400000">
            <a:off x="2225410" y="2531700"/>
            <a:ext cx="20574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86" name="Google Shape;1086;p181"/>
          <p:cNvSpPr/>
          <p:nvPr/>
        </p:nvSpPr>
        <p:spPr>
          <a:xfrm rot="5400000">
            <a:off x="7906108" y="169500"/>
            <a:ext cx="20574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87" name="Google Shape;1087;p181"/>
          <p:cNvSpPr/>
          <p:nvPr/>
        </p:nvSpPr>
        <p:spPr>
          <a:xfrm rot="5400000">
            <a:off x="7906107" y="2531700"/>
            <a:ext cx="20574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88" name="Google Shape;1088;p181"/>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9" name="Google Shape;1089;p181"/>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90" name="Google Shape;1090;p181"/>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91" name="Google Shape;1091;p181"/>
          <p:cNvSpPr txBox="1"/>
          <p:nvPr>
            <p:ph idx="2" type="body"/>
          </p:nvPr>
        </p:nvSpPr>
        <p:spPr>
          <a:xfrm>
            <a:off x="731337" y="1993392"/>
            <a:ext cx="5038500" cy="17502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000"/>
              </a:spcBef>
              <a:spcAft>
                <a:spcPts val="0"/>
              </a:spcAft>
              <a:buSzPts val="1600"/>
              <a:buChar char="•"/>
              <a:defRPr sz="16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92" name="Google Shape;1092;p181"/>
          <p:cNvSpPr txBox="1"/>
          <p:nvPr>
            <p:ph idx="3" type="body"/>
          </p:nvPr>
        </p:nvSpPr>
        <p:spPr>
          <a:xfrm>
            <a:off x="731337" y="4344525"/>
            <a:ext cx="5038500" cy="17502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000"/>
              </a:spcBef>
              <a:spcAft>
                <a:spcPts val="0"/>
              </a:spcAft>
              <a:buSzPts val="1600"/>
              <a:buChar char="•"/>
              <a:defRPr sz="16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93" name="Google Shape;1093;p181"/>
          <p:cNvSpPr txBox="1"/>
          <p:nvPr>
            <p:ph idx="4" type="body"/>
          </p:nvPr>
        </p:nvSpPr>
        <p:spPr>
          <a:xfrm>
            <a:off x="6415553" y="1987892"/>
            <a:ext cx="5038500" cy="17502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000"/>
              </a:spcBef>
              <a:spcAft>
                <a:spcPts val="0"/>
              </a:spcAft>
              <a:buSzPts val="1600"/>
              <a:buChar char="•"/>
              <a:defRPr sz="16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94" name="Google Shape;1094;p181"/>
          <p:cNvSpPr txBox="1"/>
          <p:nvPr>
            <p:ph idx="5" type="body"/>
          </p:nvPr>
        </p:nvSpPr>
        <p:spPr>
          <a:xfrm>
            <a:off x="6415553" y="4344525"/>
            <a:ext cx="5038500" cy="17502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000"/>
              </a:spcBef>
              <a:spcAft>
                <a:spcPts val="0"/>
              </a:spcAft>
              <a:buSzPts val="1600"/>
              <a:buChar char="•"/>
              <a:defRPr sz="16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3936">
          <p15:clr>
            <a:srgbClr val="FBAE40"/>
          </p15:clr>
        </p15:guide>
        <p15:guide id="2" pos="3839">
          <p15:clr>
            <a:srgbClr val="FBAE40"/>
          </p15:clr>
        </p15:guide>
        <p15:guide id="3" pos="3935">
          <p15:clr>
            <a:srgbClr val="FBAE40"/>
          </p15:clr>
        </p15:guide>
        <p15:guide id="4" pos="3743">
          <p15:clr>
            <a:srgbClr val="FBAE40"/>
          </p15:clr>
        </p15:guide>
        <p15:guide id="5" orient="horz" pos="1152">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ark">
  <p:cSld name="Chapter - Dark">
    <p:spTree>
      <p:nvGrpSpPr>
        <p:cNvPr id="1095" name="Shape 1095"/>
        <p:cNvGrpSpPr/>
        <p:nvPr/>
      </p:nvGrpSpPr>
      <p:grpSpPr>
        <a:xfrm>
          <a:off x="0" y="0"/>
          <a:ext cx="0" cy="0"/>
          <a:chOff x="0" y="0"/>
          <a:chExt cx="0" cy="0"/>
        </a:xfrm>
      </p:grpSpPr>
      <p:sp>
        <p:nvSpPr>
          <p:cNvPr id="1096" name="Google Shape;1096;p182"/>
          <p:cNvSpPr txBox="1"/>
          <p:nvPr>
            <p:ph type="title"/>
          </p:nvPr>
        </p:nvSpPr>
        <p:spPr>
          <a:xfrm>
            <a:off x="749620" y="539496"/>
            <a:ext cx="8876700" cy="57150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DM Sans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7" name="Google Shape;1097;p182"/>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98" name="Google Shape;1098;p182"/>
          <p:cNvSpPr/>
          <p:nvPr/>
        </p:nvSpPr>
        <p:spPr>
          <a:xfrm>
            <a:off x="11222650" y="0"/>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099" name="Google Shape;1099;p182"/>
          <p:cNvSpPr/>
          <p:nvPr/>
        </p:nvSpPr>
        <p:spPr>
          <a:xfrm>
            <a:off x="10202660" y="0"/>
            <a:ext cx="19884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00" name="Google Shape;1100;p182"/>
          <p:cNvSpPr/>
          <p:nvPr/>
        </p:nvSpPr>
        <p:spPr>
          <a:xfrm rot="10800000">
            <a:off x="10202864" y="4258800"/>
            <a:ext cx="19884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01" name="Google Shape;1101;p182"/>
          <p:cNvSpPr/>
          <p:nvPr/>
        </p:nvSpPr>
        <p:spPr>
          <a:xfrm>
            <a:off x="11222650" y="3283200"/>
            <a:ext cx="9750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02" name="Google Shape;1102;p182"/>
          <p:cNvSpPr/>
          <p:nvPr/>
        </p:nvSpPr>
        <p:spPr>
          <a:xfrm rot="-5400000">
            <a:off x="11213854" y="3283267"/>
            <a:ext cx="977700" cy="9771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2"/>
              </a:solidFill>
              <a:latin typeface="DM Sans"/>
              <a:ea typeface="DM Sans"/>
              <a:cs typeface="DM Sans"/>
              <a:sym typeface="DM Sans"/>
            </a:endParaRPr>
          </a:p>
        </p:txBody>
      </p:sp>
      <p:sp>
        <p:nvSpPr>
          <p:cNvPr id="1103" name="Google Shape;1103;p182"/>
          <p:cNvSpPr/>
          <p:nvPr/>
        </p:nvSpPr>
        <p:spPr>
          <a:xfrm>
            <a:off x="8237777"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04" name="Google Shape;1104;p182"/>
          <p:cNvSpPr/>
          <p:nvPr/>
        </p:nvSpPr>
        <p:spPr>
          <a:xfrm>
            <a:off x="8866662"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05" name="Google Shape;1105;p182"/>
          <p:cNvSpPr/>
          <p:nvPr/>
        </p:nvSpPr>
        <p:spPr>
          <a:xfrm>
            <a:off x="9966245"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Dark">
  <p:cSld name="Chapter Alt 1 - Dark">
    <p:spTree>
      <p:nvGrpSpPr>
        <p:cNvPr id="1106" name="Shape 1106"/>
        <p:cNvGrpSpPr/>
        <p:nvPr/>
      </p:nvGrpSpPr>
      <p:grpSpPr>
        <a:xfrm>
          <a:off x="0" y="0"/>
          <a:ext cx="0" cy="0"/>
          <a:chOff x="0" y="0"/>
          <a:chExt cx="0" cy="0"/>
        </a:xfrm>
      </p:grpSpPr>
      <p:sp>
        <p:nvSpPr>
          <p:cNvPr id="1107" name="Google Shape;1107;p183"/>
          <p:cNvSpPr txBox="1"/>
          <p:nvPr>
            <p:ph type="title"/>
          </p:nvPr>
        </p:nvSpPr>
        <p:spPr>
          <a:xfrm>
            <a:off x="749620" y="539496"/>
            <a:ext cx="8876700" cy="57150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DM Sans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8" name="Google Shape;1108;p183"/>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183"/>
          <p:cNvSpPr/>
          <p:nvPr/>
        </p:nvSpPr>
        <p:spPr>
          <a:xfrm rot="10800000">
            <a:off x="10357450" y="1989767"/>
            <a:ext cx="8652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1110" name="Google Shape;1110;p183"/>
          <p:cNvSpPr/>
          <p:nvPr/>
        </p:nvSpPr>
        <p:spPr>
          <a:xfrm rot="10800000">
            <a:off x="10506250" y="1989600"/>
            <a:ext cx="7164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1111" name="Google Shape;1111;p183"/>
          <p:cNvSpPr/>
          <p:nvPr/>
        </p:nvSpPr>
        <p:spPr>
          <a:xfrm rot="10800000">
            <a:off x="10650217"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cxnSp>
        <p:nvCxnSpPr>
          <p:cNvPr id="1112" name="Google Shape;1112;p183"/>
          <p:cNvCxnSpPr>
            <a:stCxn id="1111" idx="2"/>
          </p:cNvCxnSpPr>
          <p:nvPr/>
        </p:nvCxnSpPr>
        <p:spPr>
          <a:xfrm rot="10800000">
            <a:off x="10650217"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1113" name="Google Shape;1113;p183"/>
          <p:cNvCxnSpPr>
            <a:stCxn id="1109" idx="2"/>
          </p:cNvCxnSpPr>
          <p:nvPr/>
        </p:nvCxnSpPr>
        <p:spPr>
          <a:xfrm rot="10800000">
            <a:off x="10357450"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1114" name="Google Shape;1114;p183"/>
          <p:cNvCxnSpPr>
            <a:stCxn id="1110" idx="2"/>
          </p:cNvCxnSpPr>
          <p:nvPr/>
        </p:nvCxnSpPr>
        <p:spPr>
          <a:xfrm rot="10800000">
            <a:off x="10506250"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1115" name="Google Shape;1115;p183"/>
          <p:cNvCxnSpPr>
            <a:stCxn id="1111" idx="0"/>
          </p:cNvCxnSpPr>
          <p:nvPr/>
        </p:nvCxnSpPr>
        <p:spPr>
          <a:xfrm>
            <a:off x="10936117"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1116" name="Google Shape;1116;p183"/>
          <p:cNvCxnSpPr>
            <a:stCxn id="1110" idx="0"/>
          </p:cNvCxnSpPr>
          <p:nvPr/>
        </p:nvCxnSpPr>
        <p:spPr>
          <a:xfrm>
            <a:off x="10864450"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1117" name="Google Shape;1117;p183"/>
          <p:cNvCxnSpPr>
            <a:stCxn id="1109" idx="0"/>
          </p:cNvCxnSpPr>
          <p:nvPr/>
        </p:nvCxnSpPr>
        <p:spPr>
          <a:xfrm>
            <a:off x="10790050" y="2855267"/>
            <a:ext cx="456600" cy="0"/>
          </a:xfrm>
          <a:prstGeom prst="straightConnector1">
            <a:avLst/>
          </a:prstGeom>
          <a:noFill/>
          <a:ln cap="flat" cmpd="sng" w="9525">
            <a:solidFill>
              <a:schemeClr val="dk2"/>
            </a:solidFill>
            <a:prstDash val="solid"/>
            <a:round/>
            <a:headEnd len="sm" w="sm" type="none"/>
            <a:tailEnd len="sm" w="sm" type="none"/>
          </a:ln>
        </p:spPr>
      </p:cxnSp>
      <p:sp>
        <p:nvSpPr>
          <p:cNvPr id="1118" name="Google Shape;1118;p183"/>
          <p:cNvSpPr/>
          <p:nvPr/>
        </p:nvSpPr>
        <p:spPr>
          <a:xfrm>
            <a:off x="10247538" y="0"/>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19" name="Google Shape;1119;p183"/>
          <p:cNvSpPr/>
          <p:nvPr/>
        </p:nvSpPr>
        <p:spPr>
          <a:xfrm>
            <a:off x="10202660" y="4258800"/>
            <a:ext cx="19884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20" name="Google Shape;1120;p183"/>
          <p:cNvSpPr/>
          <p:nvPr/>
        </p:nvSpPr>
        <p:spPr>
          <a:xfrm rot="-5400000">
            <a:off x="10202060" y="600"/>
            <a:ext cx="1989600" cy="1988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21" name="Google Shape;1121;p183"/>
          <p:cNvSpPr/>
          <p:nvPr/>
        </p:nvSpPr>
        <p:spPr>
          <a:xfrm>
            <a:off x="11222650" y="1989733"/>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22" name="Google Shape;1122;p183"/>
          <p:cNvSpPr/>
          <p:nvPr/>
        </p:nvSpPr>
        <p:spPr>
          <a:xfrm rot="-5400000">
            <a:off x="11213854" y="1989800"/>
            <a:ext cx="977700" cy="9771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23" name="Google Shape;1123;p183"/>
          <p:cNvSpPr/>
          <p:nvPr/>
        </p:nvSpPr>
        <p:spPr>
          <a:xfrm>
            <a:off x="9721700"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24" name="Google Shape;1124;p183"/>
          <p:cNvSpPr/>
          <p:nvPr/>
        </p:nvSpPr>
        <p:spPr>
          <a:xfrm>
            <a:off x="8866662"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25" name="Google Shape;1125;p183"/>
          <p:cNvSpPr/>
          <p:nvPr/>
        </p:nvSpPr>
        <p:spPr>
          <a:xfrm>
            <a:off x="10197296" y="4258800"/>
            <a:ext cx="19884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01" name="Shape 101"/>
        <p:cNvGrpSpPr/>
        <p:nvPr/>
      </p:nvGrpSpPr>
      <p:grpSpPr>
        <a:xfrm>
          <a:off x="0" y="0"/>
          <a:ext cx="0" cy="0"/>
          <a:chOff x="0" y="0"/>
          <a:chExt cx="0" cy="0"/>
        </a:xfrm>
      </p:grpSpPr>
      <p:sp>
        <p:nvSpPr>
          <p:cNvPr id="102" name="Google Shape;102;p2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03" name="Google Shape;103;p2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cxnSp>
        <p:nvCxnSpPr>
          <p:cNvPr id="104" name="Google Shape;104;p20"/>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5" name="Google Shape;105;p20"/>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6" name="Google Shape;106;p20"/>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7" name="Google Shape;107;p20"/>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a:spcBef>
                <a:spcPts val="1100"/>
              </a:spcBef>
              <a:spcAft>
                <a:spcPts val="0"/>
              </a:spcAft>
              <a:buClr>
                <a:schemeClr val="dk1"/>
              </a:buClr>
              <a:buSzPts val="2000"/>
              <a:buNone/>
              <a:defRPr b="1" sz="2000"/>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08" name="Google Shape;108;p20"/>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a:spcBef>
                <a:spcPts val="1100"/>
              </a:spcBef>
              <a:spcAft>
                <a:spcPts val="0"/>
              </a:spcAft>
              <a:buClr>
                <a:schemeClr val="dk1"/>
              </a:buClr>
              <a:buSzPts val="2000"/>
              <a:buNone/>
              <a:defRPr b="1" sz="2000"/>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09" name="Google Shape;109;p20"/>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Dark">
  <p:cSld name="Chapter Alt 2 - Dark">
    <p:spTree>
      <p:nvGrpSpPr>
        <p:cNvPr id="1126" name="Shape 1126"/>
        <p:cNvGrpSpPr/>
        <p:nvPr/>
      </p:nvGrpSpPr>
      <p:grpSpPr>
        <a:xfrm>
          <a:off x="0" y="0"/>
          <a:ext cx="0" cy="0"/>
          <a:chOff x="0" y="0"/>
          <a:chExt cx="0" cy="0"/>
        </a:xfrm>
      </p:grpSpPr>
      <p:sp>
        <p:nvSpPr>
          <p:cNvPr id="1127" name="Google Shape;1127;p184"/>
          <p:cNvSpPr txBox="1"/>
          <p:nvPr>
            <p:ph type="title"/>
          </p:nvPr>
        </p:nvSpPr>
        <p:spPr>
          <a:xfrm>
            <a:off x="749620" y="539496"/>
            <a:ext cx="8876700" cy="57150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DM Sans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8" name="Google Shape;1128;p184"/>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129" name="Google Shape;1129;p184"/>
          <p:cNvSpPr/>
          <p:nvPr/>
        </p:nvSpPr>
        <p:spPr>
          <a:xfrm>
            <a:off x="10217719" y="1989600"/>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30" name="Google Shape;1130;p184"/>
          <p:cNvSpPr/>
          <p:nvPr/>
        </p:nvSpPr>
        <p:spPr>
          <a:xfrm>
            <a:off x="11210789" y="2965200"/>
            <a:ext cx="9804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31" name="Google Shape;1131;p184"/>
          <p:cNvSpPr/>
          <p:nvPr/>
        </p:nvSpPr>
        <p:spPr>
          <a:xfrm rot="10800000">
            <a:off x="10200183" y="2965200"/>
            <a:ext cx="19884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32" name="Google Shape;1132;p184"/>
          <p:cNvSpPr/>
          <p:nvPr/>
        </p:nvSpPr>
        <p:spPr>
          <a:xfrm rot="-5400000">
            <a:off x="10202060" y="600"/>
            <a:ext cx="1989600" cy="1988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33" name="Google Shape;1133;p184"/>
          <p:cNvSpPr/>
          <p:nvPr/>
        </p:nvSpPr>
        <p:spPr>
          <a:xfrm rot="-5400000">
            <a:off x="8285492"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rPr lang="en" sz="1900">
                <a:solidFill>
                  <a:schemeClr val="lt1"/>
                </a:solidFill>
                <a:latin typeface="DM Sans"/>
                <a:ea typeface="DM Sans"/>
                <a:cs typeface="DM Sans"/>
                <a:sym typeface="DM Sans"/>
              </a:rPr>
              <a:t>   </a:t>
            </a:r>
            <a:endParaRPr sz="1900">
              <a:solidFill>
                <a:schemeClr val="lt1"/>
              </a:solidFill>
              <a:latin typeface="DM Sans"/>
              <a:ea typeface="DM Sans"/>
              <a:cs typeface="DM Sans"/>
              <a:sym typeface="DM Sans"/>
            </a:endParaRPr>
          </a:p>
        </p:txBody>
      </p:sp>
      <p:sp>
        <p:nvSpPr>
          <p:cNvPr id="1134" name="Google Shape;1134;p184"/>
          <p:cNvSpPr/>
          <p:nvPr/>
        </p:nvSpPr>
        <p:spPr>
          <a:xfrm>
            <a:off x="11704941"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35" name="Google Shape;1135;p184"/>
          <p:cNvSpPr/>
          <p:nvPr/>
        </p:nvSpPr>
        <p:spPr>
          <a:xfrm>
            <a:off x="9721700"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36" name="Google Shape;1136;p184"/>
          <p:cNvSpPr/>
          <p:nvPr/>
        </p:nvSpPr>
        <p:spPr>
          <a:xfrm rot="10800000">
            <a:off x="10200183" y="2965200"/>
            <a:ext cx="19884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137" name="Google Shape;1137;p184"/>
          <p:cNvSpPr/>
          <p:nvPr/>
        </p:nvSpPr>
        <p:spPr>
          <a:xfrm rot="-5400000">
            <a:off x="10199378" y="2965800"/>
            <a:ext cx="1989600" cy="19884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cxnSp>
        <p:nvCxnSpPr>
          <p:cNvPr id="1138" name="Google Shape;1138;p184"/>
          <p:cNvCxnSpPr/>
          <p:nvPr/>
        </p:nvCxnSpPr>
        <p:spPr>
          <a:xfrm>
            <a:off x="1136924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39" name="Google Shape;1139;p184"/>
          <p:cNvCxnSpPr/>
          <p:nvPr/>
        </p:nvCxnSpPr>
        <p:spPr>
          <a:xfrm>
            <a:off x="11535094"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40" name="Google Shape;1140;p184"/>
          <p:cNvCxnSpPr/>
          <p:nvPr/>
        </p:nvCxnSpPr>
        <p:spPr>
          <a:xfrm>
            <a:off x="1170094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41" name="Google Shape;1141;p184"/>
          <p:cNvCxnSpPr/>
          <p:nvPr/>
        </p:nvCxnSpPr>
        <p:spPr>
          <a:xfrm>
            <a:off x="11866794"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42" name="Google Shape;1142;p184"/>
          <p:cNvCxnSpPr/>
          <p:nvPr/>
        </p:nvCxnSpPr>
        <p:spPr>
          <a:xfrm>
            <a:off x="12032644"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rgbClr val="000000"/>
        </a:solidFill>
      </p:bgPr>
    </p:bg>
    <p:spTree>
      <p:nvGrpSpPr>
        <p:cNvPr id="1143" name="Shape 1143"/>
        <p:cNvGrpSpPr/>
        <p:nvPr/>
      </p:nvGrpSpPr>
      <p:grpSpPr>
        <a:xfrm>
          <a:off x="0" y="0"/>
          <a:ext cx="0" cy="0"/>
          <a:chOff x="0" y="0"/>
          <a:chExt cx="0" cy="0"/>
        </a:xfrm>
      </p:grpSpPr>
      <p:sp>
        <p:nvSpPr>
          <p:cNvPr id="1144" name="Google Shape;1144;p185"/>
          <p:cNvSpPr/>
          <p:nvPr/>
        </p:nvSpPr>
        <p:spPr>
          <a:xfrm>
            <a:off x="655819" y="6347791"/>
            <a:ext cx="10937100" cy="39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DM Sans"/>
              <a:ea typeface="DM Sans"/>
              <a:cs typeface="DM Sans"/>
              <a:sym typeface="DM Sans"/>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OBJECT_2_1_1_2_1_1_1_3_1">
    <p:bg>
      <p:bgPr>
        <a:solidFill>
          <a:schemeClr val="dk1"/>
        </a:solidFill>
      </p:bgPr>
    </p:bg>
    <p:spTree>
      <p:nvGrpSpPr>
        <p:cNvPr id="1145" name="Shape 1145"/>
        <p:cNvGrpSpPr/>
        <p:nvPr/>
      </p:nvGrpSpPr>
      <p:grpSpPr>
        <a:xfrm>
          <a:off x="0" y="0"/>
          <a:ext cx="0" cy="0"/>
          <a:chOff x="0" y="0"/>
          <a:chExt cx="0" cy="0"/>
        </a:xfrm>
      </p:grpSpPr>
      <p:sp>
        <p:nvSpPr>
          <p:cNvPr id="1146" name="Google Shape;1146;p186"/>
          <p:cNvSpPr txBox="1"/>
          <p:nvPr>
            <p:ph idx="12" type="sldNum"/>
          </p:nvPr>
        </p:nvSpPr>
        <p:spPr>
          <a:xfrm>
            <a:off x="10866574" y="6351634"/>
            <a:ext cx="6666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3">
    <p:bg>
      <p:bgPr>
        <a:solidFill>
          <a:schemeClr val="dk1"/>
        </a:solidFill>
      </p:bgPr>
    </p:bg>
    <p:spTree>
      <p:nvGrpSpPr>
        <p:cNvPr id="1147" name="Shape 1147"/>
        <p:cNvGrpSpPr/>
        <p:nvPr/>
      </p:nvGrpSpPr>
      <p:grpSpPr>
        <a:xfrm>
          <a:off x="0" y="0"/>
          <a:ext cx="0" cy="0"/>
          <a:chOff x="0" y="0"/>
          <a:chExt cx="0" cy="0"/>
        </a:xfrm>
      </p:grpSpPr>
      <p:sp>
        <p:nvSpPr>
          <p:cNvPr id="1148" name="Google Shape;1148;p18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rgbClr val="FFFFFF"/>
              </a:buClr>
              <a:buSzPts val="4000"/>
              <a:buFont typeface="DM Sans Medium"/>
              <a:buNone/>
              <a:defRPr i="0" sz="4000" u="none" cap="none" strike="noStrike">
                <a:solidFill>
                  <a:srgbClr val="FFFFFF"/>
                </a:solidFill>
                <a:latin typeface="DM Sans Medium"/>
                <a:ea typeface="DM Sans Medium"/>
                <a:cs typeface="DM Sans Medium"/>
                <a:sym typeface="DM Sans Medium"/>
              </a:defRPr>
            </a:lvl1pPr>
            <a:lvl2pPr lvl="1" algn="l">
              <a:lnSpc>
                <a:spcPct val="100000"/>
              </a:lnSpc>
              <a:spcBef>
                <a:spcPts val="0"/>
              </a:spcBef>
              <a:spcAft>
                <a:spcPts val="0"/>
              </a:spcAft>
              <a:buClr>
                <a:srgbClr val="FFFFFF"/>
              </a:buClr>
              <a:buSzPts val="1500"/>
              <a:buNone/>
              <a:defRPr sz="1900">
                <a:solidFill>
                  <a:srgbClr val="FFFFFF"/>
                </a:solidFill>
              </a:defRPr>
            </a:lvl2pPr>
            <a:lvl3pPr lvl="2" algn="l">
              <a:lnSpc>
                <a:spcPct val="100000"/>
              </a:lnSpc>
              <a:spcBef>
                <a:spcPts val="0"/>
              </a:spcBef>
              <a:spcAft>
                <a:spcPts val="0"/>
              </a:spcAft>
              <a:buClr>
                <a:srgbClr val="FFFFFF"/>
              </a:buClr>
              <a:buSzPts val="1500"/>
              <a:buNone/>
              <a:defRPr sz="1900">
                <a:solidFill>
                  <a:srgbClr val="FFFFFF"/>
                </a:solidFill>
              </a:defRPr>
            </a:lvl3pPr>
            <a:lvl4pPr lvl="3" algn="l">
              <a:lnSpc>
                <a:spcPct val="100000"/>
              </a:lnSpc>
              <a:spcBef>
                <a:spcPts val="0"/>
              </a:spcBef>
              <a:spcAft>
                <a:spcPts val="0"/>
              </a:spcAft>
              <a:buClr>
                <a:srgbClr val="FFFFFF"/>
              </a:buClr>
              <a:buSzPts val="1500"/>
              <a:buNone/>
              <a:defRPr sz="1900">
                <a:solidFill>
                  <a:srgbClr val="FFFFFF"/>
                </a:solidFill>
              </a:defRPr>
            </a:lvl4pPr>
            <a:lvl5pPr lvl="4" algn="l">
              <a:lnSpc>
                <a:spcPct val="100000"/>
              </a:lnSpc>
              <a:spcBef>
                <a:spcPts val="0"/>
              </a:spcBef>
              <a:spcAft>
                <a:spcPts val="0"/>
              </a:spcAft>
              <a:buClr>
                <a:srgbClr val="FFFFFF"/>
              </a:buClr>
              <a:buSzPts val="1500"/>
              <a:buNone/>
              <a:defRPr sz="1900">
                <a:solidFill>
                  <a:srgbClr val="FFFFFF"/>
                </a:solidFill>
              </a:defRPr>
            </a:lvl5pPr>
            <a:lvl6pPr lvl="5" algn="l">
              <a:lnSpc>
                <a:spcPct val="100000"/>
              </a:lnSpc>
              <a:spcBef>
                <a:spcPts val="0"/>
              </a:spcBef>
              <a:spcAft>
                <a:spcPts val="0"/>
              </a:spcAft>
              <a:buClr>
                <a:srgbClr val="FFFFFF"/>
              </a:buClr>
              <a:buSzPts val="1500"/>
              <a:buNone/>
              <a:defRPr sz="1900">
                <a:solidFill>
                  <a:srgbClr val="FFFFFF"/>
                </a:solidFill>
              </a:defRPr>
            </a:lvl6pPr>
            <a:lvl7pPr lvl="6" algn="l">
              <a:lnSpc>
                <a:spcPct val="100000"/>
              </a:lnSpc>
              <a:spcBef>
                <a:spcPts val="0"/>
              </a:spcBef>
              <a:spcAft>
                <a:spcPts val="0"/>
              </a:spcAft>
              <a:buClr>
                <a:srgbClr val="FFFFFF"/>
              </a:buClr>
              <a:buSzPts val="1500"/>
              <a:buNone/>
              <a:defRPr sz="1900">
                <a:solidFill>
                  <a:srgbClr val="FFFFFF"/>
                </a:solidFill>
              </a:defRPr>
            </a:lvl7pPr>
            <a:lvl8pPr lvl="7" algn="l">
              <a:lnSpc>
                <a:spcPct val="100000"/>
              </a:lnSpc>
              <a:spcBef>
                <a:spcPts val="0"/>
              </a:spcBef>
              <a:spcAft>
                <a:spcPts val="0"/>
              </a:spcAft>
              <a:buClr>
                <a:srgbClr val="FFFFFF"/>
              </a:buClr>
              <a:buSzPts val="1500"/>
              <a:buNone/>
              <a:defRPr sz="1900">
                <a:solidFill>
                  <a:srgbClr val="FFFFFF"/>
                </a:solidFill>
              </a:defRPr>
            </a:lvl8pPr>
            <a:lvl9pPr lvl="8" algn="l">
              <a:lnSpc>
                <a:spcPct val="100000"/>
              </a:lnSpc>
              <a:spcBef>
                <a:spcPts val="0"/>
              </a:spcBef>
              <a:spcAft>
                <a:spcPts val="0"/>
              </a:spcAft>
              <a:buClr>
                <a:srgbClr val="FFFFFF"/>
              </a:buClr>
              <a:buSzPts val="1500"/>
              <a:buNone/>
              <a:defRPr sz="1900">
                <a:solidFill>
                  <a:srgbClr val="FFFFFF"/>
                </a:solidFill>
              </a:defRPr>
            </a:lvl9pPr>
          </a:lstStyle>
          <a:p/>
        </p:txBody>
      </p:sp>
      <p:sp>
        <p:nvSpPr>
          <p:cNvPr id="1149" name="Google Shape;1149;p187"/>
          <p:cNvSpPr txBox="1"/>
          <p:nvPr>
            <p:ph idx="1" type="subTitle"/>
          </p:nvPr>
        </p:nvSpPr>
        <p:spPr>
          <a:xfrm>
            <a:off x="764809" y="1174703"/>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rgbClr val="D9D9D9"/>
              </a:buClr>
              <a:buSzPts val="2400"/>
              <a:buFont typeface="DM Sans Medium"/>
              <a:buNone/>
              <a:defRPr sz="2400">
                <a:solidFill>
                  <a:srgbClr val="D9D9D9"/>
                </a:solidFill>
                <a:latin typeface="DM Sans Medium"/>
                <a:ea typeface="DM Sans Medium"/>
                <a:cs typeface="DM Sans Medium"/>
                <a:sym typeface="DM Sans Medium"/>
              </a:defRPr>
            </a:lvl1pPr>
            <a:lvl2pPr lvl="1" algn="l">
              <a:lnSpc>
                <a:spcPct val="90000"/>
              </a:lnSpc>
              <a:spcBef>
                <a:spcPts val="500"/>
              </a:spcBef>
              <a:spcAft>
                <a:spcPts val="0"/>
              </a:spcAft>
              <a:buClr>
                <a:srgbClr val="D9D9D9"/>
              </a:buClr>
              <a:buSzPts val="2000"/>
              <a:buNone/>
              <a:defRPr>
                <a:solidFill>
                  <a:srgbClr val="D9D9D9"/>
                </a:solidFill>
              </a:defRPr>
            </a:lvl2pPr>
            <a:lvl3pPr lvl="2" algn="l">
              <a:lnSpc>
                <a:spcPct val="90000"/>
              </a:lnSpc>
              <a:spcBef>
                <a:spcPts val="500"/>
              </a:spcBef>
              <a:spcAft>
                <a:spcPts val="0"/>
              </a:spcAft>
              <a:buClr>
                <a:srgbClr val="D9D9D9"/>
              </a:buClr>
              <a:buSzPts val="1600"/>
              <a:buNone/>
              <a:defRPr>
                <a:solidFill>
                  <a:srgbClr val="D9D9D9"/>
                </a:solidFill>
              </a:defRPr>
            </a:lvl3pPr>
            <a:lvl4pPr lvl="3" algn="l">
              <a:lnSpc>
                <a:spcPct val="90000"/>
              </a:lnSpc>
              <a:spcBef>
                <a:spcPts val="500"/>
              </a:spcBef>
              <a:spcAft>
                <a:spcPts val="0"/>
              </a:spcAft>
              <a:buClr>
                <a:srgbClr val="D9D9D9"/>
              </a:buClr>
              <a:buSzPts val="1600"/>
              <a:buNone/>
              <a:defRPr>
                <a:solidFill>
                  <a:srgbClr val="D9D9D9"/>
                </a:solidFill>
              </a:defRPr>
            </a:lvl4pPr>
            <a:lvl5pPr lvl="4" algn="l">
              <a:lnSpc>
                <a:spcPct val="90000"/>
              </a:lnSpc>
              <a:spcBef>
                <a:spcPts val="500"/>
              </a:spcBef>
              <a:spcAft>
                <a:spcPts val="0"/>
              </a:spcAft>
              <a:buClr>
                <a:srgbClr val="D9D9D9"/>
              </a:buClr>
              <a:buSzPts val="1600"/>
              <a:buNone/>
              <a:defRPr>
                <a:solidFill>
                  <a:srgbClr val="D9D9D9"/>
                </a:solidFill>
              </a:defRPr>
            </a:lvl5pPr>
            <a:lvl6pPr lvl="5" algn="l">
              <a:lnSpc>
                <a:spcPct val="90000"/>
              </a:lnSpc>
              <a:spcBef>
                <a:spcPts val="500"/>
              </a:spcBef>
              <a:spcAft>
                <a:spcPts val="0"/>
              </a:spcAft>
              <a:buClr>
                <a:srgbClr val="D9D9D9"/>
              </a:buClr>
              <a:buSzPts val="1600"/>
              <a:buNone/>
              <a:defRPr>
                <a:solidFill>
                  <a:srgbClr val="D9D9D9"/>
                </a:solidFill>
              </a:defRPr>
            </a:lvl6pPr>
            <a:lvl7pPr lvl="6" algn="l">
              <a:lnSpc>
                <a:spcPct val="90000"/>
              </a:lnSpc>
              <a:spcBef>
                <a:spcPts val="500"/>
              </a:spcBef>
              <a:spcAft>
                <a:spcPts val="0"/>
              </a:spcAft>
              <a:buClr>
                <a:srgbClr val="D9D9D9"/>
              </a:buClr>
              <a:buSzPts val="1600"/>
              <a:buNone/>
              <a:defRPr>
                <a:solidFill>
                  <a:srgbClr val="D9D9D9"/>
                </a:solidFill>
              </a:defRPr>
            </a:lvl7pPr>
            <a:lvl8pPr lvl="7" algn="l">
              <a:lnSpc>
                <a:spcPct val="90000"/>
              </a:lnSpc>
              <a:spcBef>
                <a:spcPts val="500"/>
              </a:spcBef>
              <a:spcAft>
                <a:spcPts val="0"/>
              </a:spcAft>
              <a:buClr>
                <a:srgbClr val="D9D9D9"/>
              </a:buClr>
              <a:buSzPts val="1600"/>
              <a:buNone/>
              <a:defRPr>
                <a:solidFill>
                  <a:srgbClr val="D9D9D9"/>
                </a:solidFill>
              </a:defRPr>
            </a:lvl8pPr>
            <a:lvl9pPr lvl="8" algn="l">
              <a:lnSpc>
                <a:spcPct val="90000"/>
              </a:lnSpc>
              <a:spcBef>
                <a:spcPts val="500"/>
              </a:spcBef>
              <a:spcAft>
                <a:spcPts val="0"/>
              </a:spcAft>
              <a:buClr>
                <a:srgbClr val="D9D9D9"/>
              </a:buClr>
              <a:buSzPts val="1600"/>
              <a:buNone/>
              <a:defRPr>
                <a:solidFill>
                  <a:srgbClr val="D9D9D9"/>
                </a:solidFill>
              </a:defRPr>
            </a:lvl9pPr>
          </a:lstStyle>
          <a:p/>
        </p:txBody>
      </p:sp>
      <p:sp>
        <p:nvSpPr>
          <p:cNvPr id="1150" name="Google Shape;1150;p187"/>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rgbClr val="FFFFFF"/>
              </a:buClr>
              <a:buSzPts val="2400"/>
              <a:buFont typeface="DM Sans"/>
              <a:buChar char="•"/>
              <a:defRPr i="0" sz="2400" u="none" cap="none" strike="noStrike">
                <a:solidFill>
                  <a:srgbClr val="FFFFFF"/>
                </a:solidFill>
                <a:latin typeface="DM Sans"/>
                <a:ea typeface="DM Sans"/>
                <a:cs typeface="DM Sans"/>
                <a:sym typeface="DM Sans"/>
              </a:defRPr>
            </a:lvl1pPr>
            <a:lvl2pPr indent="-355600" lvl="1" marL="914400" marR="0" algn="l">
              <a:lnSpc>
                <a:spcPct val="115000"/>
              </a:lnSpc>
              <a:spcBef>
                <a:spcPts val="500"/>
              </a:spcBef>
              <a:spcAft>
                <a:spcPts val="0"/>
              </a:spcAft>
              <a:buClr>
                <a:srgbClr val="FFFFFF"/>
              </a:buClr>
              <a:buSzPts val="2000"/>
              <a:buFont typeface="DM Sans"/>
              <a:buChar char="•"/>
              <a:defRPr i="0" sz="2000" u="none" cap="none" strike="noStrike">
                <a:solidFill>
                  <a:srgbClr val="FFFFFF"/>
                </a:solidFill>
                <a:latin typeface="DM Sans"/>
                <a:ea typeface="DM Sans"/>
                <a:cs typeface="DM Sans"/>
                <a:sym typeface="DM Sans"/>
              </a:defRPr>
            </a:lvl2pPr>
            <a:lvl3pPr indent="-330200" lvl="2" marL="13716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3pPr>
            <a:lvl4pPr indent="-330200" lvl="3" marL="18288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4pPr>
            <a:lvl5pPr indent="-330200" lvl="4" marL="22860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5pPr>
            <a:lvl6pPr indent="-330200" lvl="5" marL="27432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6pPr>
            <a:lvl7pPr indent="-330200" lvl="6" marL="32004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7pPr>
            <a:lvl8pPr indent="-330200" lvl="7" marL="36576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8pPr>
            <a:lvl9pPr indent="-330200" lvl="8" marL="41148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9pPr>
          </a:lstStyle>
          <a:p/>
        </p:txBody>
      </p:sp>
      <p:sp>
        <p:nvSpPr>
          <p:cNvPr id="1151" name="Google Shape;1151;p187"/>
          <p:cNvSpPr txBox="1"/>
          <p:nvPr>
            <p:ph idx="12" type="sldNum"/>
          </p:nvPr>
        </p:nvSpPr>
        <p:spPr>
          <a:xfrm>
            <a:off x="1109767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_4">
    <p:bg>
      <p:bgPr>
        <a:solidFill>
          <a:schemeClr val="lt1"/>
        </a:solidFill>
      </p:bgPr>
    </p:bg>
    <p:spTree>
      <p:nvGrpSpPr>
        <p:cNvPr id="1152" name="Shape 1152"/>
        <p:cNvGrpSpPr/>
        <p:nvPr/>
      </p:nvGrpSpPr>
      <p:grpSpPr>
        <a:xfrm>
          <a:off x="0" y="0"/>
          <a:ext cx="0" cy="0"/>
          <a:chOff x="0" y="0"/>
          <a:chExt cx="0" cy="0"/>
        </a:xfrm>
      </p:grpSpPr>
      <p:sp>
        <p:nvSpPr>
          <p:cNvPr id="1153" name="Google Shape;1153;p18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154" name="Google Shape;1154;p188"/>
          <p:cNvSpPr txBox="1"/>
          <p:nvPr>
            <p:ph idx="1" type="subTitle"/>
          </p:nvPr>
        </p:nvSpPr>
        <p:spPr>
          <a:xfrm>
            <a:off x="764809" y="1174702"/>
            <a:ext cx="10659300" cy="583500"/>
          </a:xfrm>
          <a:prstGeom prst="rect">
            <a:avLst/>
          </a:prstGeom>
        </p:spPr>
        <p:txBody>
          <a:bodyPr anchorCtr="0" anchor="t" bIns="0" lIns="0" spcFirstLastPara="1" rIns="0" wrap="square" tIns="0">
            <a:normAutofit/>
          </a:bodyPr>
          <a:lstStyle>
            <a:lvl1pPr lvl="0">
              <a:spcBef>
                <a:spcPts val="10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8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0"/>
              </a:spcAft>
              <a:buSzPts val="1800"/>
              <a:buNone/>
              <a:defRPr/>
            </a:lvl9pPr>
          </a:lstStyle>
          <a:p/>
        </p:txBody>
      </p:sp>
      <p:sp>
        <p:nvSpPr>
          <p:cNvPr id="1155" name="Google Shape;1155;p188"/>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156" name="Google Shape;1156;p188"/>
          <p:cNvSpPr txBox="1"/>
          <p:nvPr>
            <p:ph idx="12" type="sldNum"/>
          </p:nvPr>
        </p:nvSpPr>
        <p:spPr>
          <a:xfrm>
            <a:off x="10866463" y="6351634"/>
            <a:ext cx="666600" cy="5247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3 Title Slide B - Light 1 2">
    <p:spTree>
      <p:nvGrpSpPr>
        <p:cNvPr id="1163" name="Shape 1163"/>
        <p:cNvGrpSpPr/>
        <p:nvPr/>
      </p:nvGrpSpPr>
      <p:grpSpPr>
        <a:xfrm>
          <a:off x="0" y="0"/>
          <a:ext cx="0" cy="0"/>
          <a:chOff x="0" y="0"/>
          <a:chExt cx="0" cy="0"/>
        </a:xfrm>
      </p:grpSpPr>
      <p:pic>
        <p:nvPicPr>
          <p:cNvPr id="1164" name="Google Shape;1164;p190"/>
          <p:cNvPicPr preferRelativeResize="0"/>
          <p:nvPr/>
        </p:nvPicPr>
        <p:blipFill rotWithShape="1">
          <a:blip r:embed="rId2">
            <a:alphaModFix/>
          </a:blip>
          <a:srcRect b="0" l="0" r="0" t="0"/>
          <a:stretch/>
        </p:blipFill>
        <p:spPr>
          <a:xfrm>
            <a:off x="0" y="0"/>
            <a:ext cx="12185902" cy="6852784"/>
          </a:xfrm>
          <a:prstGeom prst="rect">
            <a:avLst/>
          </a:prstGeom>
          <a:noFill/>
          <a:ln>
            <a:noFill/>
          </a:ln>
        </p:spPr>
      </p:pic>
      <p:cxnSp>
        <p:nvCxnSpPr>
          <p:cNvPr id="1165" name="Google Shape;1165;p190"/>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166" name="Google Shape;1166;p190"/>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167" name="Google Shape;1167;p190"/>
          <p:cNvPicPr preferRelativeResize="0"/>
          <p:nvPr/>
        </p:nvPicPr>
        <p:blipFill rotWithShape="1">
          <a:blip r:embed="rId3">
            <a:alphaModFix/>
          </a:blip>
          <a:srcRect b="0" l="0" r="0" t="0"/>
          <a:stretch/>
        </p:blipFill>
        <p:spPr>
          <a:xfrm>
            <a:off x="761827" y="609607"/>
            <a:ext cx="2557648" cy="406770"/>
          </a:xfrm>
          <a:prstGeom prst="rect">
            <a:avLst/>
          </a:prstGeom>
          <a:noFill/>
          <a:ln>
            <a:noFill/>
          </a:ln>
        </p:spPr>
      </p:pic>
      <p:sp>
        <p:nvSpPr>
          <p:cNvPr id="1168" name="Google Shape;1168;p190"/>
          <p:cNvSpPr txBox="1"/>
          <p:nvPr>
            <p:ph type="ctrTitle"/>
          </p:nvPr>
        </p:nvSpPr>
        <p:spPr>
          <a:xfrm>
            <a:off x="761816" y="18191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169" name="Google Shape;1169;p190"/>
          <p:cNvSpPr txBox="1"/>
          <p:nvPr>
            <p:ph idx="1"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spTree>
      <p:nvGrpSpPr>
        <p:cNvPr id="1170" name="Shape 1170"/>
        <p:cNvGrpSpPr/>
        <p:nvPr/>
      </p:nvGrpSpPr>
      <p:grpSpPr>
        <a:xfrm>
          <a:off x="0" y="0"/>
          <a:ext cx="0" cy="0"/>
          <a:chOff x="0" y="0"/>
          <a:chExt cx="0" cy="0"/>
        </a:xfrm>
      </p:grpSpPr>
      <p:sp>
        <p:nvSpPr>
          <p:cNvPr id="1171" name="Google Shape;1171;p191"/>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172" name="Google Shape;1172;p191"/>
          <p:cNvSpPr txBox="1"/>
          <p:nvPr>
            <p:ph type="title"/>
          </p:nvPr>
        </p:nvSpPr>
        <p:spPr>
          <a:xfrm>
            <a:off x="749261" y="535599"/>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173" name="Google Shape;1173;p191"/>
          <p:cNvSpPr txBox="1"/>
          <p:nvPr>
            <p:ph idx="1" type="body"/>
          </p:nvPr>
        </p:nvSpPr>
        <p:spPr>
          <a:xfrm>
            <a:off x="748491"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dk2"/>
              </a:buClr>
              <a:buSzPts val="32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2000"/>
              <a:buNone/>
              <a:defRPr/>
            </a:lvl2pPr>
            <a:lvl3pPr indent="-228600" lvl="2" marL="1371600" algn="l">
              <a:lnSpc>
                <a:spcPct val="100000"/>
              </a:lnSpc>
              <a:spcBef>
                <a:spcPts val="0"/>
              </a:spcBef>
              <a:spcAft>
                <a:spcPts val="0"/>
              </a:spcAft>
              <a:buClr>
                <a:schemeClr val="lt1"/>
              </a:buClr>
              <a:buSzPts val="2000"/>
              <a:buNone/>
              <a:defRPr/>
            </a:lvl3pPr>
            <a:lvl4pPr indent="-228600" lvl="3" marL="1828800" algn="l">
              <a:lnSpc>
                <a:spcPct val="100000"/>
              </a:lnSpc>
              <a:spcBef>
                <a:spcPts val="0"/>
              </a:spcBef>
              <a:spcAft>
                <a:spcPts val="0"/>
              </a:spcAft>
              <a:buClr>
                <a:schemeClr val="lt1"/>
              </a:buClr>
              <a:buSzPts val="2000"/>
              <a:buNone/>
              <a:defRPr/>
            </a:lvl4pPr>
            <a:lvl5pPr indent="-228600" lvl="4" marL="2286000" algn="l">
              <a:lnSpc>
                <a:spcPct val="100000"/>
              </a:lnSpc>
              <a:spcBef>
                <a:spcPts val="0"/>
              </a:spcBef>
              <a:spcAft>
                <a:spcPts val="0"/>
              </a:spcAft>
              <a:buClr>
                <a:schemeClr val="lt1"/>
              </a:buClr>
              <a:buSzPts val="2000"/>
              <a:buNone/>
              <a:defRPr/>
            </a:lvl5pPr>
            <a:lvl6pPr indent="-228600" lvl="5" marL="2743200" algn="l">
              <a:lnSpc>
                <a:spcPct val="100000"/>
              </a:lnSpc>
              <a:spcBef>
                <a:spcPts val="0"/>
              </a:spcBef>
              <a:spcAft>
                <a:spcPts val="0"/>
              </a:spcAft>
              <a:buClr>
                <a:schemeClr val="lt1"/>
              </a:buClr>
              <a:buSzPts val="2000"/>
              <a:buNone/>
              <a:defRPr>
                <a:solidFill>
                  <a:schemeClr val="lt1"/>
                </a:solidFill>
              </a:defRPr>
            </a:lvl6pPr>
            <a:lvl7pPr indent="-228600" lvl="6" marL="3200400" algn="l">
              <a:lnSpc>
                <a:spcPct val="100000"/>
              </a:lnSpc>
              <a:spcBef>
                <a:spcPts val="0"/>
              </a:spcBef>
              <a:spcAft>
                <a:spcPts val="0"/>
              </a:spcAft>
              <a:buClr>
                <a:schemeClr val="lt1"/>
              </a:buClr>
              <a:buSzPts val="2000"/>
              <a:buNone/>
              <a:defRPr>
                <a:solidFill>
                  <a:schemeClr val="lt1"/>
                </a:solidFill>
              </a:defRPr>
            </a:lvl7pPr>
            <a:lvl8pPr indent="-228600" lvl="7" marL="3657600" algn="l">
              <a:lnSpc>
                <a:spcPct val="100000"/>
              </a:lnSpc>
              <a:spcBef>
                <a:spcPts val="0"/>
              </a:spcBef>
              <a:spcAft>
                <a:spcPts val="0"/>
              </a:spcAft>
              <a:buClr>
                <a:schemeClr val="lt1"/>
              </a:buClr>
              <a:buSzPts val="2000"/>
              <a:buNone/>
              <a:defRPr>
                <a:solidFill>
                  <a:schemeClr val="lt1"/>
                </a:solidFill>
              </a:defRPr>
            </a:lvl8pPr>
            <a:lvl9pPr indent="-228600" lvl="8" marL="4114800" algn="l">
              <a:lnSpc>
                <a:spcPct val="100000"/>
              </a:lnSpc>
              <a:spcBef>
                <a:spcPts val="0"/>
              </a:spcBef>
              <a:spcAft>
                <a:spcPts val="0"/>
              </a:spcAft>
              <a:buClr>
                <a:schemeClr val="lt1"/>
              </a:buClr>
              <a:buSzPts val="2000"/>
              <a:buNone/>
              <a:defRPr>
                <a:solidFill>
                  <a:schemeClr val="lt1"/>
                </a:solidFill>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1174" name="Shape 1174"/>
        <p:cNvGrpSpPr/>
        <p:nvPr/>
      </p:nvGrpSpPr>
      <p:grpSpPr>
        <a:xfrm>
          <a:off x="0" y="0"/>
          <a:ext cx="0" cy="0"/>
          <a:chOff x="0" y="0"/>
          <a:chExt cx="0" cy="0"/>
        </a:xfrm>
      </p:grpSpPr>
      <p:sp>
        <p:nvSpPr>
          <p:cNvPr id="1175" name="Google Shape;1175;p192"/>
          <p:cNvSpPr txBox="1"/>
          <p:nvPr>
            <p:ph type="title"/>
          </p:nvPr>
        </p:nvSpPr>
        <p:spPr>
          <a:xfrm>
            <a:off x="762008" y="609600"/>
            <a:ext cx="10660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64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2000"/>
              <a:buNone/>
              <a:defRPr sz="1900"/>
            </a:lvl2pPr>
            <a:lvl3pPr lvl="2" algn="l">
              <a:lnSpc>
                <a:spcPct val="100000"/>
              </a:lnSpc>
              <a:spcBef>
                <a:spcPts val="0"/>
              </a:spcBef>
              <a:spcAft>
                <a:spcPts val="0"/>
              </a:spcAft>
              <a:buSzPts val="2000"/>
              <a:buNone/>
              <a:defRPr sz="1900"/>
            </a:lvl3pPr>
            <a:lvl4pPr lvl="3" algn="l">
              <a:lnSpc>
                <a:spcPct val="100000"/>
              </a:lnSpc>
              <a:spcBef>
                <a:spcPts val="0"/>
              </a:spcBef>
              <a:spcAft>
                <a:spcPts val="0"/>
              </a:spcAft>
              <a:buSzPts val="2000"/>
              <a:buNone/>
              <a:defRPr sz="1900"/>
            </a:lvl4pPr>
            <a:lvl5pPr lvl="4" algn="l">
              <a:lnSpc>
                <a:spcPct val="100000"/>
              </a:lnSpc>
              <a:spcBef>
                <a:spcPts val="0"/>
              </a:spcBef>
              <a:spcAft>
                <a:spcPts val="0"/>
              </a:spcAft>
              <a:buSzPts val="2000"/>
              <a:buNone/>
              <a:defRPr sz="1900"/>
            </a:lvl5pPr>
            <a:lvl6pPr lvl="5" algn="l">
              <a:lnSpc>
                <a:spcPct val="100000"/>
              </a:lnSpc>
              <a:spcBef>
                <a:spcPts val="0"/>
              </a:spcBef>
              <a:spcAft>
                <a:spcPts val="0"/>
              </a:spcAft>
              <a:buSzPts val="2000"/>
              <a:buNone/>
              <a:defRPr sz="1900"/>
            </a:lvl6pPr>
            <a:lvl7pPr lvl="6" algn="l">
              <a:lnSpc>
                <a:spcPct val="100000"/>
              </a:lnSpc>
              <a:spcBef>
                <a:spcPts val="0"/>
              </a:spcBef>
              <a:spcAft>
                <a:spcPts val="0"/>
              </a:spcAft>
              <a:buSzPts val="2000"/>
              <a:buNone/>
              <a:defRPr sz="1900"/>
            </a:lvl7pPr>
            <a:lvl8pPr lvl="7" algn="l">
              <a:lnSpc>
                <a:spcPct val="100000"/>
              </a:lnSpc>
              <a:spcBef>
                <a:spcPts val="0"/>
              </a:spcBef>
              <a:spcAft>
                <a:spcPts val="0"/>
              </a:spcAft>
              <a:buSzPts val="2000"/>
              <a:buNone/>
              <a:defRPr sz="1900"/>
            </a:lvl8pPr>
            <a:lvl9pPr lvl="8" algn="l">
              <a:lnSpc>
                <a:spcPct val="100000"/>
              </a:lnSpc>
              <a:spcBef>
                <a:spcPts val="0"/>
              </a:spcBef>
              <a:spcAft>
                <a:spcPts val="0"/>
              </a:spcAft>
              <a:buSzPts val="2000"/>
              <a:buNone/>
              <a:defRPr sz="1900"/>
            </a:lvl9pPr>
          </a:lstStyle>
          <a:p/>
        </p:txBody>
      </p:sp>
      <p:sp>
        <p:nvSpPr>
          <p:cNvPr id="1176" name="Google Shape;1176;p192"/>
          <p:cNvSpPr txBox="1"/>
          <p:nvPr/>
        </p:nvSpPr>
        <p:spPr>
          <a:xfrm>
            <a:off x="646574" y="6361500"/>
            <a:ext cx="5377800" cy="4155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500"/>
              <a:buFont typeface="Arial"/>
              <a:buNone/>
            </a:pPr>
            <a:r>
              <a:rPr b="0" i="0" lang="en" sz="1100" u="none" cap="none" strike="noStrike">
                <a:solidFill>
                  <a:srgbClr val="1B3139"/>
                </a:solidFill>
                <a:latin typeface="DM Sans"/>
                <a:ea typeface="DM Sans"/>
                <a:cs typeface="DM Sans"/>
                <a:sym typeface="DM Sans"/>
              </a:rPr>
              <a:t>©2024 Databricks Inc. — All rights reserved</a:t>
            </a:r>
            <a:endParaRPr b="0" i="0" sz="1100" u="none" cap="none" strike="noStrike">
              <a:solidFill>
                <a:srgbClr val="1B3139"/>
              </a:solidFill>
              <a:latin typeface="DM Sans"/>
              <a:ea typeface="DM Sans"/>
              <a:cs typeface="DM Sans"/>
              <a:sym typeface="DM Sans"/>
            </a:endParaRPr>
          </a:p>
        </p:txBody>
      </p:sp>
      <p:sp>
        <p:nvSpPr>
          <p:cNvPr id="1177" name="Google Shape;1177;p192"/>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1B3139"/>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1B3139"/>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1B3139"/>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1B3139"/>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1B3139"/>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1B3139"/>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1B3139"/>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1B3139"/>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1B3139"/>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178" name="Google Shape;1178;p192"/>
          <p:cNvPicPr preferRelativeResize="0"/>
          <p:nvPr/>
        </p:nvPicPr>
        <p:blipFill rotWithShape="1">
          <a:blip r:embed="rId2">
            <a:alphaModFix/>
          </a:blip>
          <a:srcRect b="0" l="0" r="0" t="0"/>
          <a:stretch/>
        </p:blipFill>
        <p:spPr>
          <a:xfrm>
            <a:off x="10665550" y="6473303"/>
            <a:ext cx="186675" cy="186627"/>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Dark Industry: Public">
    <p:spTree>
      <p:nvGrpSpPr>
        <p:cNvPr id="1179" name="Shape 1179"/>
        <p:cNvGrpSpPr/>
        <p:nvPr/>
      </p:nvGrpSpPr>
      <p:grpSpPr>
        <a:xfrm>
          <a:off x="0" y="0"/>
          <a:ext cx="0" cy="0"/>
          <a:chOff x="0" y="0"/>
          <a:chExt cx="0" cy="0"/>
        </a:xfrm>
      </p:grpSpPr>
      <p:pic>
        <p:nvPicPr>
          <p:cNvPr id="1180" name="Google Shape;1180;p193"/>
          <p:cNvPicPr preferRelativeResize="0"/>
          <p:nvPr/>
        </p:nvPicPr>
        <p:blipFill rotWithShape="1">
          <a:blip r:embed="rId2">
            <a:alphaModFix/>
          </a:blip>
          <a:srcRect b="0" l="0" r="0" t="0"/>
          <a:stretch/>
        </p:blipFill>
        <p:spPr>
          <a:xfrm>
            <a:off x="-1" y="0"/>
            <a:ext cx="12189071" cy="6854579"/>
          </a:xfrm>
          <a:prstGeom prst="rect">
            <a:avLst/>
          </a:prstGeom>
          <a:noFill/>
          <a:ln>
            <a:noFill/>
          </a:ln>
        </p:spPr>
      </p:pic>
      <p:sp>
        <p:nvSpPr>
          <p:cNvPr id="1181" name="Google Shape;1181;p193"/>
          <p:cNvSpPr txBox="1"/>
          <p:nvPr>
            <p:ph type="ctrTitle"/>
          </p:nvPr>
        </p:nvSpPr>
        <p:spPr>
          <a:xfrm>
            <a:off x="761816" y="11869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182" name="Google Shape;1182;p193"/>
          <p:cNvSpPr txBox="1"/>
          <p:nvPr>
            <p:ph idx="1" type="subTitle"/>
          </p:nvPr>
        </p:nvSpPr>
        <p:spPr>
          <a:xfrm>
            <a:off x="761825" y="3835400"/>
            <a:ext cx="6170100" cy="1224300"/>
          </a:xfrm>
          <a:prstGeom prst="rect">
            <a:avLst/>
          </a:prstGeom>
          <a:noFill/>
          <a:ln>
            <a:noFill/>
          </a:ln>
        </p:spPr>
        <p:txBody>
          <a:bodyPr anchorCtr="0" anchor="t" bIns="0" lIns="121875" spcFirstLastPara="1" rIns="0" wrap="square" tIns="0">
            <a:noAutofit/>
          </a:bodyPr>
          <a:lstStyle>
            <a:lvl1pPr lvl="0" algn="l">
              <a:lnSpc>
                <a:spcPct val="100000"/>
              </a:lnSpc>
              <a:spcBef>
                <a:spcPts val="0"/>
              </a:spcBef>
              <a:spcAft>
                <a:spcPts val="0"/>
              </a:spcAft>
              <a:buSzPts val="2000"/>
              <a:buNone/>
              <a:defRPr sz="32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cxnSp>
        <p:nvCxnSpPr>
          <p:cNvPr id="1183" name="Google Shape;1183;p193"/>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184" name="Google Shape;1184;p193"/>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185" name="Google Shape;1185;p193"/>
          <p:cNvPicPr preferRelativeResize="0"/>
          <p:nvPr/>
        </p:nvPicPr>
        <p:blipFill rotWithShape="1">
          <a:blip r:embed="rId3">
            <a:alphaModFix/>
          </a:blip>
          <a:srcRect b="0" l="0" r="0" t="0"/>
          <a:stretch/>
        </p:blipFill>
        <p:spPr>
          <a:xfrm>
            <a:off x="761827" y="609607"/>
            <a:ext cx="2557648" cy="406770"/>
          </a:xfrm>
          <a:prstGeom prst="rect">
            <a:avLst/>
          </a:prstGeom>
          <a:noFill/>
          <a:ln>
            <a:noFill/>
          </a:ln>
        </p:spPr>
      </p:pic>
      <p:sp>
        <p:nvSpPr>
          <p:cNvPr id="1186" name="Google Shape;1186;p193"/>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187" name="Google Shape;1187;p193"/>
          <p:cNvSpPr txBox="1"/>
          <p:nvPr>
            <p:ph idx="2"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Dark Industry: Healthcare">
    <p:spTree>
      <p:nvGrpSpPr>
        <p:cNvPr id="1188" name="Shape 1188"/>
        <p:cNvGrpSpPr/>
        <p:nvPr/>
      </p:nvGrpSpPr>
      <p:grpSpPr>
        <a:xfrm>
          <a:off x="0" y="0"/>
          <a:ext cx="0" cy="0"/>
          <a:chOff x="0" y="0"/>
          <a:chExt cx="0" cy="0"/>
        </a:xfrm>
      </p:grpSpPr>
      <p:pic>
        <p:nvPicPr>
          <p:cNvPr id="1189" name="Google Shape;1189;p194"/>
          <p:cNvPicPr preferRelativeResize="0"/>
          <p:nvPr/>
        </p:nvPicPr>
        <p:blipFill rotWithShape="1">
          <a:blip r:embed="rId2">
            <a:alphaModFix/>
          </a:blip>
          <a:srcRect b="0" l="0" r="0" t="0"/>
          <a:stretch/>
        </p:blipFill>
        <p:spPr>
          <a:xfrm>
            <a:off x="0" y="0"/>
            <a:ext cx="12189071" cy="6854570"/>
          </a:xfrm>
          <a:prstGeom prst="rect">
            <a:avLst/>
          </a:prstGeom>
          <a:noFill/>
          <a:ln>
            <a:noFill/>
          </a:ln>
        </p:spPr>
      </p:pic>
      <p:sp>
        <p:nvSpPr>
          <p:cNvPr id="1190" name="Google Shape;1190;p194"/>
          <p:cNvSpPr txBox="1"/>
          <p:nvPr>
            <p:ph type="ctrTitle"/>
          </p:nvPr>
        </p:nvSpPr>
        <p:spPr>
          <a:xfrm>
            <a:off x="761816" y="18191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cxnSp>
        <p:nvCxnSpPr>
          <p:cNvPr id="1191" name="Google Shape;1191;p194"/>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192" name="Google Shape;1192;p194"/>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193" name="Google Shape;1193;p194"/>
          <p:cNvPicPr preferRelativeResize="0"/>
          <p:nvPr/>
        </p:nvPicPr>
        <p:blipFill rotWithShape="1">
          <a:blip r:embed="rId3">
            <a:alphaModFix/>
          </a:blip>
          <a:srcRect b="0" l="0" r="0" t="0"/>
          <a:stretch/>
        </p:blipFill>
        <p:spPr>
          <a:xfrm>
            <a:off x="761827" y="609607"/>
            <a:ext cx="2557648" cy="406770"/>
          </a:xfrm>
          <a:prstGeom prst="rect">
            <a:avLst/>
          </a:prstGeom>
          <a:noFill/>
          <a:ln>
            <a:noFill/>
          </a:ln>
        </p:spPr>
      </p:pic>
      <p:sp>
        <p:nvSpPr>
          <p:cNvPr id="1194" name="Google Shape;1194;p194"/>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195" name="Google Shape;1195;p194"/>
          <p:cNvSpPr txBox="1"/>
          <p:nvPr>
            <p:ph idx="1"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10" name="Shape 110"/>
        <p:cNvGrpSpPr/>
        <p:nvPr/>
      </p:nvGrpSpPr>
      <p:grpSpPr>
        <a:xfrm>
          <a:off x="0" y="0"/>
          <a:ext cx="0" cy="0"/>
          <a:chOff x="0" y="0"/>
          <a:chExt cx="0" cy="0"/>
        </a:xfrm>
      </p:grpSpPr>
      <p:sp>
        <p:nvSpPr>
          <p:cNvPr id="111" name="Google Shape;111;p2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12" name="Google Shape;112;p21"/>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3" name="Google Shape;113;p21"/>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14" name="Google Shape;114;p21"/>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5" name="Google Shape;115;p21"/>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100"/>
              <a:buNone/>
              <a:defRPr b="1" sz="2100"/>
            </a:lvl1pPr>
            <a:lvl2pPr lvl="1">
              <a:lnSpc>
                <a:spcPct val="115000"/>
              </a:lnSpc>
              <a:spcBef>
                <a:spcPts val="500"/>
              </a:spcBef>
              <a:spcAft>
                <a:spcPts val="0"/>
              </a:spcAft>
              <a:buSzPts val="2000"/>
              <a:buNone/>
              <a:defRPr/>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116" name="Google Shape;116;p21"/>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cxnSp>
        <p:nvCxnSpPr>
          <p:cNvPr id="117" name="Google Shape;117;p21"/>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8" name="Google Shape;118;p21"/>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Dark Industry: Retail">
    <p:spTree>
      <p:nvGrpSpPr>
        <p:cNvPr id="1196" name="Shape 1196"/>
        <p:cNvGrpSpPr/>
        <p:nvPr/>
      </p:nvGrpSpPr>
      <p:grpSpPr>
        <a:xfrm>
          <a:off x="0" y="0"/>
          <a:ext cx="0" cy="0"/>
          <a:chOff x="0" y="0"/>
          <a:chExt cx="0" cy="0"/>
        </a:xfrm>
      </p:grpSpPr>
      <p:pic>
        <p:nvPicPr>
          <p:cNvPr id="1197" name="Google Shape;1197;p195"/>
          <p:cNvPicPr preferRelativeResize="0"/>
          <p:nvPr/>
        </p:nvPicPr>
        <p:blipFill rotWithShape="1">
          <a:blip r:embed="rId2">
            <a:alphaModFix/>
          </a:blip>
          <a:srcRect b="0" l="0" r="0" t="0"/>
          <a:stretch/>
        </p:blipFill>
        <p:spPr>
          <a:xfrm>
            <a:off x="-1" y="0"/>
            <a:ext cx="12189071" cy="6854579"/>
          </a:xfrm>
          <a:prstGeom prst="rect">
            <a:avLst/>
          </a:prstGeom>
          <a:noFill/>
          <a:ln>
            <a:noFill/>
          </a:ln>
        </p:spPr>
      </p:pic>
      <p:cxnSp>
        <p:nvCxnSpPr>
          <p:cNvPr id="1198" name="Google Shape;1198;p195"/>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199" name="Google Shape;1199;p195"/>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200" name="Google Shape;1200;p195"/>
          <p:cNvPicPr preferRelativeResize="0"/>
          <p:nvPr/>
        </p:nvPicPr>
        <p:blipFill rotWithShape="1">
          <a:blip r:embed="rId3">
            <a:alphaModFix/>
          </a:blip>
          <a:srcRect b="0" l="0" r="0" t="0"/>
          <a:stretch/>
        </p:blipFill>
        <p:spPr>
          <a:xfrm>
            <a:off x="761827" y="609607"/>
            <a:ext cx="2557648" cy="406770"/>
          </a:xfrm>
          <a:prstGeom prst="rect">
            <a:avLst/>
          </a:prstGeom>
          <a:noFill/>
          <a:ln>
            <a:noFill/>
          </a:ln>
        </p:spPr>
      </p:pic>
      <p:sp>
        <p:nvSpPr>
          <p:cNvPr id="1201" name="Google Shape;1201;p195"/>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202" name="Google Shape;1202;p195"/>
          <p:cNvSpPr txBox="1"/>
          <p:nvPr>
            <p:ph type="ctrTitle"/>
          </p:nvPr>
        </p:nvSpPr>
        <p:spPr>
          <a:xfrm>
            <a:off x="761816" y="18191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03" name="Google Shape;1203;p195"/>
          <p:cNvSpPr txBox="1"/>
          <p:nvPr>
            <p:ph idx="1"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p:cSld name="Dark Industry: Retail 1">
    <p:spTree>
      <p:nvGrpSpPr>
        <p:cNvPr id="1204" name="Shape 1204"/>
        <p:cNvGrpSpPr/>
        <p:nvPr/>
      </p:nvGrpSpPr>
      <p:grpSpPr>
        <a:xfrm>
          <a:off x="0" y="0"/>
          <a:ext cx="0" cy="0"/>
          <a:chOff x="0" y="0"/>
          <a:chExt cx="0" cy="0"/>
        </a:xfrm>
      </p:grpSpPr>
      <p:pic>
        <p:nvPicPr>
          <p:cNvPr id="1205" name="Google Shape;1205;p196"/>
          <p:cNvPicPr preferRelativeResize="0"/>
          <p:nvPr/>
        </p:nvPicPr>
        <p:blipFill rotWithShape="1">
          <a:blip r:embed="rId2">
            <a:alphaModFix/>
          </a:blip>
          <a:srcRect b="0" l="0" r="0" t="0"/>
          <a:stretch/>
        </p:blipFill>
        <p:spPr>
          <a:xfrm>
            <a:off x="-3038" y="0"/>
            <a:ext cx="12192113" cy="6856286"/>
          </a:xfrm>
          <a:prstGeom prst="rect">
            <a:avLst/>
          </a:prstGeom>
          <a:noFill/>
          <a:ln>
            <a:noFill/>
          </a:ln>
        </p:spPr>
      </p:pic>
      <p:cxnSp>
        <p:nvCxnSpPr>
          <p:cNvPr id="1206" name="Google Shape;1206;p196"/>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207" name="Google Shape;1207;p196"/>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208" name="Google Shape;1208;p196"/>
          <p:cNvPicPr preferRelativeResize="0"/>
          <p:nvPr/>
        </p:nvPicPr>
        <p:blipFill rotWithShape="1">
          <a:blip r:embed="rId3">
            <a:alphaModFix/>
          </a:blip>
          <a:srcRect b="0" l="0" r="0" t="0"/>
          <a:stretch/>
        </p:blipFill>
        <p:spPr>
          <a:xfrm>
            <a:off x="761827" y="609607"/>
            <a:ext cx="2557648" cy="406770"/>
          </a:xfrm>
          <a:prstGeom prst="rect">
            <a:avLst/>
          </a:prstGeom>
          <a:noFill/>
          <a:ln>
            <a:noFill/>
          </a:ln>
        </p:spPr>
      </p:pic>
      <p:sp>
        <p:nvSpPr>
          <p:cNvPr id="1209" name="Google Shape;1209;p196"/>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210" name="Google Shape;1210;p196"/>
          <p:cNvSpPr txBox="1"/>
          <p:nvPr>
            <p:ph type="ctrTitle"/>
          </p:nvPr>
        </p:nvSpPr>
        <p:spPr>
          <a:xfrm>
            <a:off x="761816" y="18191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11" name="Google Shape;1211;p196"/>
          <p:cNvSpPr txBox="1"/>
          <p:nvPr>
            <p:ph idx="1"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1">
  <p:cSld name="Dark Industry: Retail 1 1">
    <p:spTree>
      <p:nvGrpSpPr>
        <p:cNvPr id="1212" name="Shape 1212"/>
        <p:cNvGrpSpPr/>
        <p:nvPr/>
      </p:nvGrpSpPr>
      <p:grpSpPr>
        <a:xfrm>
          <a:off x="0" y="0"/>
          <a:ext cx="0" cy="0"/>
          <a:chOff x="0" y="0"/>
          <a:chExt cx="0" cy="0"/>
        </a:xfrm>
      </p:grpSpPr>
      <p:pic>
        <p:nvPicPr>
          <p:cNvPr id="1213" name="Google Shape;1213;p197"/>
          <p:cNvPicPr preferRelativeResize="0"/>
          <p:nvPr/>
        </p:nvPicPr>
        <p:blipFill rotWithShape="1">
          <a:blip r:embed="rId2">
            <a:alphaModFix/>
          </a:blip>
          <a:srcRect b="0" l="0" r="0" t="0"/>
          <a:stretch/>
        </p:blipFill>
        <p:spPr>
          <a:xfrm>
            <a:off x="-1" y="0"/>
            <a:ext cx="12189071" cy="6854579"/>
          </a:xfrm>
          <a:prstGeom prst="rect">
            <a:avLst/>
          </a:prstGeom>
          <a:noFill/>
          <a:ln>
            <a:noFill/>
          </a:ln>
        </p:spPr>
      </p:pic>
      <p:cxnSp>
        <p:nvCxnSpPr>
          <p:cNvPr id="1214" name="Google Shape;1214;p197"/>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215" name="Google Shape;1215;p197"/>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216" name="Google Shape;1216;p197"/>
          <p:cNvPicPr preferRelativeResize="0"/>
          <p:nvPr/>
        </p:nvPicPr>
        <p:blipFill rotWithShape="1">
          <a:blip r:embed="rId3">
            <a:alphaModFix/>
          </a:blip>
          <a:srcRect b="0" l="0" r="0" t="0"/>
          <a:stretch/>
        </p:blipFill>
        <p:spPr>
          <a:xfrm>
            <a:off x="761827" y="609607"/>
            <a:ext cx="2557648" cy="406770"/>
          </a:xfrm>
          <a:prstGeom prst="rect">
            <a:avLst/>
          </a:prstGeom>
          <a:noFill/>
          <a:ln>
            <a:noFill/>
          </a:ln>
        </p:spPr>
      </p:pic>
      <p:sp>
        <p:nvSpPr>
          <p:cNvPr id="1217" name="Google Shape;1217;p197"/>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218" name="Google Shape;1218;p197"/>
          <p:cNvSpPr txBox="1"/>
          <p:nvPr>
            <p:ph type="ctrTitle"/>
          </p:nvPr>
        </p:nvSpPr>
        <p:spPr>
          <a:xfrm>
            <a:off x="761816" y="18191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19" name="Google Shape;1219;p197"/>
          <p:cNvSpPr txBox="1"/>
          <p:nvPr>
            <p:ph idx="1"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Dark Industry: M&amp;E">
    <p:spTree>
      <p:nvGrpSpPr>
        <p:cNvPr id="1220" name="Shape 1220"/>
        <p:cNvGrpSpPr/>
        <p:nvPr/>
      </p:nvGrpSpPr>
      <p:grpSpPr>
        <a:xfrm>
          <a:off x="0" y="0"/>
          <a:ext cx="0" cy="0"/>
          <a:chOff x="0" y="0"/>
          <a:chExt cx="0" cy="0"/>
        </a:xfrm>
      </p:grpSpPr>
      <p:pic>
        <p:nvPicPr>
          <p:cNvPr id="1221" name="Google Shape;1221;p198"/>
          <p:cNvPicPr preferRelativeResize="0"/>
          <p:nvPr/>
        </p:nvPicPr>
        <p:blipFill rotWithShape="1">
          <a:blip r:embed="rId2">
            <a:alphaModFix/>
          </a:blip>
          <a:srcRect b="0" l="0" r="0" t="0"/>
          <a:stretch/>
        </p:blipFill>
        <p:spPr>
          <a:xfrm>
            <a:off x="-1" y="0"/>
            <a:ext cx="12189071" cy="6854579"/>
          </a:xfrm>
          <a:prstGeom prst="rect">
            <a:avLst/>
          </a:prstGeom>
          <a:noFill/>
          <a:ln>
            <a:noFill/>
          </a:ln>
        </p:spPr>
      </p:pic>
      <p:cxnSp>
        <p:nvCxnSpPr>
          <p:cNvPr id="1222" name="Google Shape;1222;p198"/>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223" name="Google Shape;1223;p198"/>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224" name="Google Shape;1224;p198"/>
          <p:cNvPicPr preferRelativeResize="0"/>
          <p:nvPr/>
        </p:nvPicPr>
        <p:blipFill rotWithShape="1">
          <a:blip r:embed="rId3">
            <a:alphaModFix/>
          </a:blip>
          <a:srcRect b="0" l="0" r="0" t="0"/>
          <a:stretch/>
        </p:blipFill>
        <p:spPr>
          <a:xfrm>
            <a:off x="761827" y="609607"/>
            <a:ext cx="2557648" cy="406770"/>
          </a:xfrm>
          <a:prstGeom prst="rect">
            <a:avLst/>
          </a:prstGeom>
          <a:noFill/>
          <a:ln>
            <a:noFill/>
          </a:ln>
        </p:spPr>
      </p:pic>
      <p:sp>
        <p:nvSpPr>
          <p:cNvPr id="1225" name="Google Shape;1225;p198"/>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226" name="Google Shape;1226;p198"/>
          <p:cNvSpPr txBox="1"/>
          <p:nvPr>
            <p:ph type="ctrTitle"/>
          </p:nvPr>
        </p:nvSpPr>
        <p:spPr>
          <a:xfrm>
            <a:off x="761816" y="18191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27" name="Google Shape;1227;p198"/>
          <p:cNvSpPr txBox="1"/>
          <p:nvPr>
            <p:ph idx="1"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Dark Industry: M&amp;E 1">
    <p:spTree>
      <p:nvGrpSpPr>
        <p:cNvPr id="1228" name="Shape 1228"/>
        <p:cNvGrpSpPr/>
        <p:nvPr/>
      </p:nvGrpSpPr>
      <p:grpSpPr>
        <a:xfrm>
          <a:off x="0" y="0"/>
          <a:ext cx="0" cy="0"/>
          <a:chOff x="0" y="0"/>
          <a:chExt cx="0" cy="0"/>
        </a:xfrm>
      </p:grpSpPr>
      <p:pic>
        <p:nvPicPr>
          <p:cNvPr id="1229" name="Google Shape;1229;p199"/>
          <p:cNvPicPr preferRelativeResize="0"/>
          <p:nvPr/>
        </p:nvPicPr>
        <p:blipFill rotWithShape="1">
          <a:blip r:embed="rId2">
            <a:alphaModFix/>
          </a:blip>
          <a:srcRect b="0" l="0" r="0" t="0"/>
          <a:stretch/>
        </p:blipFill>
        <p:spPr>
          <a:xfrm>
            <a:off x="0" y="0"/>
            <a:ext cx="12185902" cy="6852784"/>
          </a:xfrm>
          <a:prstGeom prst="rect">
            <a:avLst/>
          </a:prstGeom>
          <a:noFill/>
          <a:ln>
            <a:noFill/>
          </a:ln>
        </p:spPr>
      </p:pic>
      <p:cxnSp>
        <p:nvCxnSpPr>
          <p:cNvPr id="1230" name="Google Shape;1230;p199"/>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231" name="Google Shape;1231;p199"/>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232" name="Google Shape;1232;p199"/>
          <p:cNvPicPr preferRelativeResize="0"/>
          <p:nvPr/>
        </p:nvPicPr>
        <p:blipFill rotWithShape="1">
          <a:blip r:embed="rId3">
            <a:alphaModFix/>
          </a:blip>
          <a:srcRect b="0" l="0" r="0" t="0"/>
          <a:stretch/>
        </p:blipFill>
        <p:spPr>
          <a:xfrm>
            <a:off x="761827" y="609607"/>
            <a:ext cx="2557648" cy="406770"/>
          </a:xfrm>
          <a:prstGeom prst="rect">
            <a:avLst/>
          </a:prstGeom>
          <a:noFill/>
          <a:ln>
            <a:noFill/>
          </a:ln>
        </p:spPr>
      </p:pic>
      <p:sp>
        <p:nvSpPr>
          <p:cNvPr id="1233" name="Google Shape;1233;p199"/>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234" name="Google Shape;1234;p199"/>
          <p:cNvSpPr txBox="1"/>
          <p:nvPr>
            <p:ph type="ctrTitle"/>
          </p:nvPr>
        </p:nvSpPr>
        <p:spPr>
          <a:xfrm>
            <a:off x="761816" y="18191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35" name="Google Shape;1235;p199"/>
          <p:cNvSpPr txBox="1"/>
          <p:nvPr>
            <p:ph idx="1"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3 Title Slide B - Light 1 2 3">
    <p:spTree>
      <p:nvGrpSpPr>
        <p:cNvPr id="1236" name="Shape 1236"/>
        <p:cNvGrpSpPr/>
        <p:nvPr/>
      </p:nvGrpSpPr>
      <p:grpSpPr>
        <a:xfrm>
          <a:off x="0" y="0"/>
          <a:ext cx="0" cy="0"/>
          <a:chOff x="0" y="0"/>
          <a:chExt cx="0" cy="0"/>
        </a:xfrm>
      </p:grpSpPr>
      <p:cxnSp>
        <p:nvCxnSpPr>
          <p:cNvPr id="1237" name="Google Shape;1237;p200"/>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238" name="Google Shape;1238;p200"/>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239" name="Google Shape;1239;p200"/>
          <p:cNvPicPr preferRelativeResize="0"/>
          <p:nvPr/>
        </p:nvPicPr>
        <p:blipFill rotWithShape="1">
          <a:blip r:embed="rId2">
            <a:alphaModFix/>
          </a:blip>
          <a:srcRect b="0" l="0" r="0" t="0"/>
          <a:stretch/>
        </p:blipFill>
        <p:spPr>
          <a:xfrm>
            <a:off x="761827" y="609607"/>
            <a:ext cx="2557648" cy="406770"/>
          </a:xfrm>
          <a:prstGeom prst="rect">
            <a:avLst/>
          </a:prstGeom>
          <a:noFill/>
          <a:ln>
            <a:noFill/>
          </a:ln>
        </p:spPr>
      </p:pic>
      <p:sp>
        <p:nvSpPr>
          <p:cNvPr id="1240" name="Google Shape;1240;p200"/>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241" name="Google Shape;1241;p200"/>
          <p:cNvSpPr txBox="1"/>
          <p:nvPr>
            <p:ph type="ctrTitle"/>
          </p:nvPr>
        </p:nvSpPr>
        <p:spPr>
          <a:xfrm>
            <a:off x="761816" y="18191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42" name="Google Shape;1242;p200"/>
          <p:cNvSpPr txBox="1"/>
          <p:nvPr>
            <p:ph idx="1"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3 Title Slide B - Light 1 2 2">
    <p:spTree>
      <p:nvGrpSpPr>
        <p:cNvPr id="1243" name="Shape 1243"/>
        <p:cNvGrpSpPr/>
        <p:nvPr/>
      </p:nvGrpSpPr>
      <p:grpSpPr>
        <a:xfrm>
          <a:off x="0" y="0"/>
          <a:ext cx="0" cy="0"/>
          <a:chOff x="0" y="0"/>
          <a:chExt cx="0" cy="0"/>
        </a:xfrm>
      </p:grpSpPr>
      <p:pic>
        <p:nvPicPr>
          <p:cNvPr id="1244" name="Google Shape;1244;p201"/>
          <p:cNvPicPr preferRelativeResize="0"/>
          <p:nvPr/>
        </p:nvPicPr>
        <p:blipFill rotWithShape="1">
          <a:blip r:embed="rId2">
            <a:alphaModFix/>
          </a:blip>
          <a:srcRect b="0" l="0" r="0" t="0"/>
          <a:stretch/>
        </p:blipFill>
        <p:spPr>
          <a:xfrm>
            <a:off x="189654" y="107576"/>
            <a:ext cx="11996298" cy="6746149"/>
          </a:xfrm>
          <a:prstGeom prst="rect">
            <a:avLst/>
          </a:prstGeom>
          <a:noFill/>
          <a:ln>
            <a:noFill/>
          </a:ln>
        </p:spPr>
      </p:pic>
      <p:cxnSp>
        <p:nvCxnSpPr>
          <p:cNvPr id="1245" name="Google Shape;1245;p201"/>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246" name="Google Shape;1246;p201"/>
          <p:cNvSpPr txBox="1"/>
          <p:nvPr>
            <p:ph idx="1"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
        <p:nvSpPr>
          <p:cNvPr id="1247" name="Google Shape;1247;p201"/>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248" name="Google Shape;1248;p201"/>
          <p:cNvPicPr preferRelativeResize="0"/>
          <p:nvPr/>
        </p:nvPicPr>
        <p:blipFill rotWithShape="1">
          <a:blip r:embed="rId3">
            <a:alphaModFix/>
          </a:blip>
          <a:srcRect b="0" l="0" r="0" t="0"/>
          <a:stretch/>
        </p:blipFill>
        <p:spPr>
          <a:xfrm>
            <a:off x="761827" y="609607"/>
            <a:ext cx="2557648" cy="406770"/>
          </a:xfrm>
          <a:prstGeom prst="rect">
            <a:avLst/>
          </a:prstGeom>
          <a:noFill/>
          <a:ln>
            <a:noFill/>
          </a:ln>
        </p:spPr>
      </p:pic>
      <p:sp>
        <p:nvSpPr>
          <p:cNvPr id="1249" name="Google Shape;1249;p201"/>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250" name="Google Shape;1250;p201"/>
          <p:cNvSpPr txBox="1"/>
          <p:nvPr>
            <p:ph type="ctrTitle"/>
          </p:nvPr>
        </p:nvSpPr>
        <p:spPr>
          <a:xfrm>
            <a:off x="761816" y="18191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3 Title Slide B - Light 1 2 1">
    <p:spTree>
      <p:nvGrpSpPr>
        <p:cNvPr id="1251" name="Shape 1251"/>
        <p:cNvGrpSpPr/>
        <p:nvPr/>
      </p:nvGrpSpPr>
      <p:grpSpPr>
        <a:xfrm>
          <a:off x="0" y="0"/>
          <a:ext cx="0" cy="0"/>
          <a:chOff x="0" y="0"/>
          <a:chExt cx="0" cy="0"/>
        </a:xfrm>
      </p:grpSpPr>
      <p:pic>
        <p:nvPicPr>
          <p:cNvPr id="1252" name="Google Shape;1252;p202"/>
          <p:cNvPicPr preferRelativeResize="0"/>
          <p:nvPr/>
        </p:nvPicPr>
        <p:blipFill rotWithShape="1">
          <a:blip r:embed="rId2">
            <a:alphaModFix/>
          </a:blip>
          <a:srcRect b="0" l="0" r="0" t="0"/>
          <a:stretch/>
        </p:blipFill>
        <p:spPr>
          <a:xfrm>
            <a:off x="0" y="893"/>
            <a:ext cx="12185902" cy="6852784"/>
          </a:xfrm>
          <a:prstGeom prst="rect">
            <a:avLst/>
          </a:prstGeom>
          <a:noFill/>
          <a:ln>
            <a:noFill/>
          </a:ln>
        </p:spPr>
      </p:pic>
      <p:sp>
        <p:nvSpPr>
          <p:cNvPr id="1253" name="Google Shape;1253;p202"/>
          <p:cNvSpPr txBox="1"/>
          <p:nvPr>
            <p:ph type="ctrTitle"/>
          </p:nvPr>
        </p:nvSpPr>
        <p:spPr>
          <a:xfrm>
            <a:off x="609613" y="2292200"/>
            <a:ext cx="43356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54" name="Google Shape;1254;p202"/>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255" name="Google Shape;1255;p202"/>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3 Title Slide B - Dark">
    <p:spTree>
      <p:nvGrpSpPr>
        <p:cNvPr id="1256" name="Shape 1256"/>
        <p:cNvGrpSpPr/>
        <p:nvPr/>
      </p:nvGrpSpPr>
      <p:grpSpPr>
        <a:xfrm>
          <a:off x="0" y="0"/>
          <a:ext cx="0" cy="0"/>
          <a:chOff x="0" y="0"/>
          <a:chExt cx="0" cy="0"/>
        </a:xfrm>
      </p:grpSpPr>
      <p:sp>
        <p:nvSpPr>
          <p:cNvPr id="1257" name="Google Shape;1257;p203"/>
          <p:cNvSpPr/>
          <p:nvPr/>
        </p:nvSpPr>
        <p:spPr>
          <a:xfrm>
            <a:off x="6943445" y="-1"/>
            <a:ext cx="2167765" cy="68580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45700" lIns="91375" spcFirstLastPara="1" rIns="9137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9F7F4"/>
              </a:solidFill>
              <a:latin typeface="Arial"/>
              <a:ea typeface="Arial"/>
              <a:cs typeface="Arial"/>
              <a:sym typeface="Arial"/>
            </a:endParaRPr>
          </a:p>
        </p:txBody>
      </p:sp>
      <p:sp>
        <p:nvSpPr>
          <p:cNvPr id="1258" name="Google Shape;1258;p203"/>
          <p:cNvSpPr txBox="1"/>
          <p:nvPr>
            <p:ph type="ctrTitle"/>
          </p:nvPr>
        </p:nvSpPr>
        <p:spPr>
          <a:xfrm>
            <a:off x="761816" y="11869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59" name="Google Shape;1259;p203"/>
          <p:cNvSpPr txBox="1"/>
          <p:nvPr>
            <p:ph idx="1" type="subTitle"/>
          </p:nvPr>
        </p:nvSpPr>
        <p:spPr>
          <a:xfrm>
            <a:off x="761825" y="3835400"/>
            <a:ext cx="6170100" cy="1224300"/>
          </a:xfrm>
          <a:prstGeom prst="rect">
            <a:avLst/>
          </a:prstGeom>
          <a:noFill/>
          <a:ln>
            <a:noFill/>
          </a:ln>
        </p:spPr>
        <p:txBody>
          <a:bodyPr anchorCtr="0" anchor="t" bIns="0" lIns="121875" spcFirstLastPara="1" rIns="0" wrap="square" tIns="0">
            <a:noAutofit/>
          </a:bodyPr>
          <a:lstStyle>
            <a:lvl1pPr lvl="0" algn="l">
              <a:lnSpc>
                <a:spcPct val="100000"/>
              </a:lnSpc>
              <a:spcBef>
                <a:spcPts val="0"/>
              </a:spcBef>
              <a:spcAft>
                <a:spcPts val="0"/>
              </a:spcAft>
              <a:buSzPts val="2000"/>
              <a:buNone/>
              <a:defRPr sz="32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cxnSp>
        <p:nvCxnSpPr>
          <p:cNvPr id="1260" name="Google Shape;1260;p203"/>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261" name="Google Shape;1261;p203"/>
          <p:cNvSpPr txBox="1"/>
          <p:nvPr>
            <p:ph idx="2" type="subTitle"/>
          </p:nvPr>
        </p:nvSpPr>
        <p:spPr>
          <a:xfrm>
            <a:off x="761825" y="5756000"/>
            <a:ext cx="5262300" cy="492300"/>
          </a:xfrm>
          <a:prstGeom prst="rect">
            <a:avLst/>
          </a:prstGeom>
          <a:noFill/>
          <a:ln>
            <a:noFill/>
          </a:ln>
        </p:spPr>
        <p:txBody>
          <a:bodyPr anchorCtr="0" anchor="t" bIns="0" lIns="121875"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
        <p:nvSpPr>
          <p:cNvPr id="1262" name="Google Shape;1262;p203"/>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263" name="Google Shape;1263;p203"/>
          <p:cNvPicPr preferRelativeResize="0"/>
          <p:nvPr/>
        </p:nvPicPr>
        <p:blipFill rotWithShape="1">
          <a:blip r:embed="rId2">
            <a:alphaModFix/>
          </a:blip>
          <a:srcRect b="0" l="0" r="0" t="0"/>
          <a:stretch/>
        </p:blipFill>
        <p:spPr>
          <a:xfrm>
            <a:off x="761827" y="609607"/>
            <a:ext cx="2557648" cy="406770"/>
          </a:xfrm>
          <a:prstGeom prst="rect">
            <a:avLst/>
          </a:prstGeom>
          <a:noFill/>
          <a:ln>
            <a:noFill/>
          </a:ln>
        </p:spPr>
      </p:pic>
      <p:sp>
        <p:nvSpPr>
          <p:cNvPr id="1264" name="Google Shape;1264;p203"/>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1265" name="Shape 1265"/>
        <p:cNvGrpSpPr/>
        <p:nvPr/>
      </p:nvGrpSpPr>
      <p:grpSpPr>
        <a:xfrm>
          <a:off x="0" y="0"/>
          <a:ext cx="0" cy="0"/>
          <a:chOff x="0" y="0"/>
          <a:chExt cx="0" cy="0"/>
        </a:xfrm>
      </p:grpSpPr>
      <p:sp>
        <p:nvSpPr>
          <p:cNvPr id="1266" name="Google Shape;1266;p204"/>
          <p:cNvSpPr txBox="1"/>
          <p:nvPr>
            <p:ph idx="1" type="body"/>
          </p:nvPr>
        </p:nvSpPr>
        <p:spPr>
          <a:xfrm>
            <a:off x="761825" y="1988833"/>
            <a:ext cx="10659300" cy="4149900"/>
          </a:xfrm>
          <a:prstGeom prst="rect">
            <a:avLst/>
          </a:prstGeom>
          <a:noFill/>
          <a:ln>
            <a:noFill/>
          </a:ln>
        </p:spPr>
        <p:txBody>
          <a:bodyPr anchorCtr="0" anchor="t" bIns="0" lIns="0" spcFirstLastPara="1" rIns="0" wrap="square" tIns="0">
            <a:noAutofit/>
          </a:bodyPr>
          <a:lstStyle>
            <a:lvl1pPr indent="-431800" lvl="0" marL="457200" marR="0" algn="l">
              <a:lnSpc>
                <a:spcPct val="115000"/>
              </a:lnSpc>
              <a:spcBef>
                <a:spcPts val="1100"/>
              </a:spcBef>
              <a:spcAft>
                <a:spcPts val="0"/>
              </a:spcAft>
              <a:buClr>
                <a:schemeClr val="dk2"/>
              </a:buClr>
              <a:buSzPts val="3200"/>
              <a:buFont typeface="DM Sans"/>
              <a:buChar char="•"/>
              <a:defRPr i="0" sz="2400" u="none" cap="none" strike="noStrike">
                <a:solidFill>
                  <a:schemeClr val="dk2"/>
                </a:solidFill>
                <a:latin typeface="DM Sans"/>
                <a:ea typeface="DM Sans"/>
                <a:cs typeface="DM Sans"/>
                <a:sym typeface="DM Sans"/>
              </a:defRPr>
            </a:lvl1pPr>
            <a:lvl2pPr indent="-400050" lvl="1" marL="914400" marR="0" algn="l">
              <a:lnSpc>
                <a:spcPct val="115000"/>
              </a:lnSpc>
              <a:spcBef>
                <a:spcPts val="500"/>
              </a:spcBef>
              <a:spcAft>
                <a:spcPts val="0"/>
              </a:spcAft>
              <a:buClr>
                <a:schemeClr val="lt1"/>
              </a:buClr>
              <a:buSzPts val="2700"/>
              <a:buFont typeface="DM Sans"/>
              <a:buChar char="•"/>
              <a:defRPr i="0" sz="2000" u="none" cap="none" strike="noStrike">
                <a:latin typeface="DM Sans"/>
                <a:ea typeface="DM Sans"/>
                <a:cs typeface="DM Sans"/>
                <a:sym typeface="DM Sans"/>
              </a:defRPr>
            </a:lvl2pPr>
            <a:lvl3pPr indent="-361950" lvl="2" marL="1371600" marR="0" algn="l">
              <a:lnSpc>
                <a:spcPct val="115000"/>
              </a:lnSpc>
              <a:spcBef>
                <a:spcPts val="500"/>
              </a:spcBef>
              <a:spcAft>
                <a:spcPts val="0"/>
              </a:spcAft>
              <a:buClr>
                <a:schemeClr val="lt1"/>
              </a:buClr>
              <a:buSzPts val="2100"/>
              <a:buFont typeface="DM Sans"/>
              <a:buChar char="•"/>
              <a:defRPr i="0" sz="1600" u="none" cap="none" strike="noStrike">
                <a:latin typeface="DM Sans"/>
                <a:ea typeface="DM Sans"/>
                <a:cs typeface="DM Sans"/>
                <a:sym typeface="DM Sans"/>
              </a:defRPr>
            </a:lvl3pPr>
            <a:lvl4pPr indent="-361950" lvl="3" marL="1828800" marR="0" algn="l">
              <a:lnSpc>
                <a:spcPct val="115000"/>
              </a:lnSpc>
              <a:spcBef>
                <a:spcPts val="500"/>
              </a:spcBef>
              <a:spcAft>
                <a:spcPts val="0"/>
              </a:spcAft>
              <a:buClr>
                <a:schemeClr val="lt1"/>
              </a:buClr>
              <a:buSzPts val="2100"/>
              <a:buFont typeface="DM Sans"/>
              <a:buChar char="•"/>
              <a:defRPr i="0" sz="1600" u="none" cap="none" strike="noStrike">
                <a:latin typeface="DM Sans"/>
                <a:ea typeface="DM Sans"/>
                <a:cs typeface="DM Sans"/>
                <a:sym typeface="DM Sans"/>
              </a:defRPr>
            </a:lvl4pPr>
            <a:lvl5pPr indent="-361950" lvl="4" marL="2286000" marR="0" algn="l">
              <a:lnSpc>
                <a:spcPct val="115000"/>
              </a:lnSpc>
              <a:spcBef>
                <a:spcPts val="500"/>
              </a:spcBef>
              <a:spcAft>
                <a:spcPts val="0"/>
              </a:spcAft>
              <a:buClr>
                <a:schemeClr val="lt1"/>
              </a:buClr>
              <a:buSzPts val="2100"/>
              <a:buFont typeface="DM Sans"/>
              <a:buChar char="•"/>
              <a:defRPr i="0" sz="1600" u="none" cap="none" strike="noStrike">
                <a:latin typeface="DM Sans"/>
                <a:ea typeface="DM Sans"/>
                <a:cs typeface="DM Sans"/>
                <a:sym typeface="DM Sans"/>
              </a:defRPr>
            </a:lvl5pPr>
            <a:lvl6pPr indent="-361950" lvl="5" marL="2743200" marR="0" algn="l">
              <a:lnSpc>
                <a:spcPct val="115000"/>
              </a:lnSpc>
              <a:spcBef>
                <a:spcPts val="500"/>
              </a:spcBef>
              <a:spcAft>
                <a:spcPts val="0"/>
              </a:spcAft>
              <a:buClr>
                <a:schemeClr val="lt1"/>
              </a:buClr>
              <a:buSzPts val="2100"/>
              <a:buFont typeface="DM Sans"/>
              <a:buChar char="•"/>
              <a:defRPr i="0" sz="1600" u="none" cap="none" strike="noStrike">
                <a:solidFill>
                  <a:schemeClr val="lt1"/>
                </a:solidFill>
                <a:latin typeface="DM Sans"/>
                <a:ea typeface="DM Sans"/>
                <a:cs typeface="DM Sans"/>
                <a:sym typeface="DM Sans"/>
              </a:defRPr>
            </a:lvl6pPr>
            <a:lvl7pPr indent="-361950" lvl="6" marL="3200400" marR="0" algn="l">
              <a:lnSpc>
                <a:spcPct val="115000"/>
              </a:lnSpc>
              <a:spcBef>
                <a:spcPts val="500"/>
              </a:spcBef>
              <a:spcAft>
                <a:spcPts val="0"/>
              </a:spcAft>
              <a:buClr>
                <a:schemeClr val="lt1"/>
              </a:buClr>
              <a:buSzPts val="2100"/>
              <a:buFont typeface="DM Sans"/>
              <a:buChar char="•"/>
              <a:defRPr i="0" sz="1600" u="none" cap="none" strike="noStrike">
                <a:solidFill>
                  <a:schemeClr val="lt1"/>
                </a:solidFill>
                <a:latin typeface="DM Sans"/>
                <a:ea typeface="DM Sans"/>
                <a:cs typeface="DM Sans"/>
                <a:sym typeface="DM Sans"/>
              </a:defRPr>
            </a:lvl7pPr>
            <a:lvl8pPr indent="-361950" lvl="7" marL="3657600" marR="0" algn="l">
              <a:lnSpc>
                <a:spcPct val="115000"/>
              </a:lnSpc>
              <a:spcBef>
                <a:spcPts val="500"/>
              </a:spcBef>
              <a:spcAft>
                <a:spcPts val="0"/>
              </a:spcAft>
              <a:buClr>
                <a:schemeClr val="lt1"/>
              </a:buClr>
              <a:buSzPts val="2100"/>
              <a:buFont typeface="DM Sans"/>
              <a:buChar char="•"/>
              <a:defRPr i="0" sz="1600" u="none" cap="none" strike="noStrike">
                <a:solidFill>
                  <a:schemeClr val="lt1"/>
                </a:solidFill>
                <a:latin typeface="DM Sans"/>
                <a:ea typeface="DM Sans"/>
                <a:cs typeface="DM Sans"/>
                <a:sym typeface="DM Sans"/>
              </a:defRPr>
            </a:lvl8pPr>
            <a:lvl9pPr indent="-361950" lvl="8" marL="4114800" marR="0" algn="l">
              <a:lnSpc>
                <a:spcPct val="115000"/>
              </a:lnSpc>
              <a:spcBef>
                <a:spcPts val="500"/>
              </a:spcBef>
              <a:spcAft>
                <a:spcPts val="0"/>
              </a:spcAft>
              <a:buClr>
                <a:schemeClr val="lt1"/>
              </a:buClr>
              <a:buSzPts val="2100"/>
              <a:buFont typeface="DM Sans"/>
              <a:buChar char="•"/>
              <a:defRPr i="0" sz="1600" u="none" cap="none" strike="noStrike">
                <a:solidFill>
                  <a:schemeClr val="lt1"/>
                </a:solidFill>
                <a:latin typeface="DM Sans"/>
                <a:ea typeface="DM Sans"/>
                <a:cs typeface="DM Sans"/>
                <a:sym typeface="DM Sans"/>
              </a:defRPr>
            </a:lvl9pPr>
          </a:lstStyle>
          <a:p/>
        </p:txBody>
      </p:sp>
      <p:sp>
        <p:nvSpPr>
          <p:cNvPr id="1267" name="Google Shape;1267;p204"/>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268" name="Google Shape;1268;p204"/>
          <p:cNvSpPr txBox="1"/>
          <p:nvPr>
            <p:ph type="title"/>
          </p:nvPr>
        </p:nvSpPr>
        <p:spPr>
          <a:xfrm>
            <a:off x="749261" y="535599"/>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69" name="Google Shape;1269;p204"/>
          <p:cNvSpPr txBox="1"/>
          <p:nvPr>
            <p:ph idx="2" type="body"/>
          </p:nvPr>
        </p:nvSpPr>
        <p:spPr>
          <a:xfrm>
            <a:off x="748491"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dk2"/>
              </a:buClr>
              <a:buSzPts val="32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2000"/>
              <a:buNone/>
              <a:defRPr/>
            </a:lvl2pPr>
            <a:lvl3pPr indent="-228600" lvl="2" marL="1371600" algn="l">
              <a:lnSpc>
                <a:spcPct val="100000"/>
              </a:lnSpc>
              <a:spcBef>
                <a:spcPts val="0"/>
              </a:spcBef>
              <a:spcAft>
                <a:spcPts val="0"/>
              </a:spcAft>
              <a:buClr>
                <a:schemeClr val="lt1"/>
              </a:buClr>
              <a:buSzPts val="2000"/>
              <a:buNone/>
              <a:defRPr/>
            </a:lvl3pPr>
            <a:lvl4pPr indent="-228600" lvl="3" marL="1828800" algn="l">
              <a:lnSpc>
                <a:spcPct val="100000"/>
              </a:lnSpc>
              <a:spcBef>
                <a:spcPts val="0"/>
              </a:spcBef>
              <a:spcAft>
                <a:spcPts val="0"/>
              </a:spcAft>
              <a:buClr>
                <a:schemeClr val="lt1"/>
              </a:buClr>
              <a:buSzPts val="2000"/>
              <a:buNone/>
              <a:defRPr/>
            </a:lvl4pPr>
            <a:lvl5pPr indent="-228600" lvl="4" marL="2286000" algn="l">
              <a:lnSpc>
                <a:spcPct val="100000"/>
              </a:lnSpc>
              <a:spcBef>
                <a:spcPts val="0"/>
              </a:spcBef>
              <a:spcAft>
                <a:spcPts val="0"/>
              </a:spcAft>
              <a:buClr>
                <a:schemeClr val="lt1"/>
              </a:buClr>
              <a:buSzPts val="2000"/>
              <a:buNone/>
              <a:defRPr/>
            </a:lvl5pPr>
            <a:lvl6pPr indent="-228600" lvl="5" marL="2743200" algn="l">
              <a:lnSpc>
                <a:spcPct val="100000"/>
              </a:lnSpc>
              <a:spcBef>
                <a:spcPts val="0"/>
              </a:spcBef>
              <a:spcAft>
                <a:spcPts val="0"/>
              </a:spcAft>
              <a:buClr>
                <a:schemeClr val="lt1"/>
              </a:buClr>
              <a:buSzPts val="2000"/>
              <a:buNone/>
              <a:defRPr>
                <a:solidFill>
                  <a:schemeClr val="lt1"/>
                </a:solidFill>
              </a:defRPr>
            </a:lvl6pPr>
            <a:lvl7pPr indent="-228600" lvl="6" marL="3200400" algn="l">
              <a:lnSpc>
                <a:spcPct val="100000"/>
              </a:lnSpc>
              <a:spcBef>
                <a:spcPts val="0"/>
              </a:spcBef>
              <a:spcAft>
                <a:spcPts val="0"/>
              </a:spcAft>
              <a:buClr>
                <a:schemeClr val="lt1"/>
              </a:buClr>
              <a:buSzPts val="2000"/>
              <a:buNone/>
              <a:defRPr>
                <a:solidFill>
                  <a:schemeClr val="lt1"/>
                </a:solidFill>
              </a:defRPr>
            </a:lvl7pPr>
            <a:lvl8pPr indent="-228600" lvl="7" marL="3657600" algn="l">
              <a:lnSpc>
                <a:spcPct val="100000"/>
              </a:lnSpc>
              <a:spcBef>
                <a:spcPts val="0"/>
              </a:spcBef>
              <a:spcAft>
                <a:spcPts val="0"/>
              </a:spcAft>
              <a:buClr>
                <a:schemeClr val="lt1"/>
              </a:buClr>
              <a:buSzPts val="2000"/>
              <a:buNone/>
              <a:defRPr>
                <a:solidFill>
                  <a:schemeClr val="lt1"/>
                </a:solidFill>
              </a:defRPr>
            </a:lvl8pPr>
            <a:lvl9pPr indent="-228600" lvl="8" marL="4114800" algn="l">
              <a:lnSpc>
                <a:spcPct val="100000"/>
              </a:lnSpc>
              <a:spcBef>
                <a:spcPts val="0"/>
              </a:spcBef>
              <a:spcAft>
                <a:spcPts val="0"/>
              </a:spcAft>
              <a:buClr>
                <a:schemeClr val="lt1"/>
              </a:buClr>
              <a:buSzPts val="20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496" y="2867800"/>
            <a:ext cx="11358000" cy="1122300"/>
          </a:xfrm>
          <a:prstGeom prst="rect">
            <a:avLst/>
          </a:prstGeom>
        </p:spPr>
        <p:txBody>
          <a:bodyPr anchorCtr="0" anchor="ctr" bIns="121875" lIns="121875" spcFirstLastPara="1" rIns="121875" wrap="square" tIns="12187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3"/>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19" name="Shape 119"/>
        <p:cNvGrpSpPr/>
        <p:nvPr/>
      </p:nvGrpSpPr>
      <p:grpSpPr>
        <a:xfrm>
          <a:off x="0" y="0"/>
          <a:ext cx="0" cy="0"/>
          <a:chOff x="0" y="0"/>
          <a:chExt cx="0" cy="0"/>
        </a:xfrm>
      </p:grpSpPr>
      <p:sp>
        <p:nvSpPr>
          <p:cNvPr id="120" name="Google Shape;120;p2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21" name="Google Shape;121;p2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cxnSp>
        <p:nvCxnSpPr>
          <p:cNvPr id="122" name="Google Shape;122;p22"/>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23" name="Google Shape;123;p22"/>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24" name="Google Shape;124;p22"/>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5" name="Google Shape;125;p22"/>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6" name="Google Shape;126;p22"/>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7" name="Google Shape;127;p22"/>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128" name="Google Shape;128;p22"/>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129" name="Google Shape;129;p22"/>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130" name="Google Shape;130;p22"/>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1270" name="Shape 1270"/>
        <p:cNvGrpSpPr/>
        <p:nvPr/>
      </p:nvGrpSpPr>
      <p:grpSpPr>
        <a:xfrm>
          <a:off x="0" y="0"/>
          <a:ext cx="0" cy="0"/>
          <a:chOff x="0" y="0"/>
          <a:chExt cx="0" cy="0"/>
        </a:xfrm>
      </p:grpSpPr>
      <p:sp>
        <p:nvSpPr>
          <p:cNvPr id="1271" name="Google Shape;1271;p205"/>
          <p:cNvSpPr txBox="1"/>
          <p:nvPr>
            <p:ph idx="1" type="body"/>
          </p:nvPr>
        </p:nvSpPr>
        <p:spPr>
          <a:xfrm>
            <a:off x="761813" y="2691875"/>
            <a:ext cx="5263200" cy="33672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dk2"/>
              </a:buClr>
              <a:buSzPts val="2700"/>
              <a:buFont typeface="DM Sans"/>
              <a:buChar char="•"/>
              <a:defRPr i="0" sz="2000" u="none" cap="none" strike="noStrike">
                <a:solidFill>
                  <a:schemeClr val="dk2"/>
                </a:solidFill>
                <a:latin typeface="DM Sans"/>
                <a:ea typeface="DM Sans"/>
                <a:cs typeface="DM Sans"/>
                <a:sym typeface="DM Sans"/>
              </a:defRPr>
            </a:lvl1pPr>
            <a:lvl2pPr indent="-361950" lvl="1" marL="914400" marR="0" algn="l">
              <a:lnSpc>
                <a:spcPct val="115000"/>
              </a:lnSpc>
              <a:spcBef>
                <a:spcPts val="500"/>
              </a:spcBef>
              <a:spcAft>
                <a:spcPts val="0"/>
              </a:spcAft>
              <a:buClr>
                <a:schemeClr val="lt1"/>
              </a:buClr>
              <a:buSzPts val="2100"/>
              <a:buFont typeface="DM Sans"/>
              <a:buChar char="•"/>
              <a:defRPr i="0" sz="1600" u="none" cap="none" strike="noStrike">
                <a:latin typeface="DM Sans"/>
                <a:ea typeface="DM Sans"/>
                <a:cs typeface="DM Sans"/>
                <a:sym typeface="DM Sans"/>
              </a:defRPr>
            </a:lvl2pPr>
            <a:lvl3pPr indent="-361950" lvl="2" marL="13716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3pPr>
            <a:lvl4pPr indent="-361950" lvl="3" marL="18288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4pPr>
            <a:lvl5pPr indent="-361950" lvl="4" marL="22860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5pPr>
            <a:lvl6pPr indent="-361950" lvl="5" marL="27432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6pPr>
            <a:lvl7pPr indent="-361950" lvl="6" marL="32004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7pPr>
            <a:lvl8pPr indent="-361950" lvl="7" marL="36576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8pPr>
            <a:lvl9pPr indent="-361950" lvl="8" marL="41148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9pPr>
          </a:lstStyle>
          <a:p/>
        </p:txBody>
      </p:sp>
      <p:sp>
        <p:nvSpPr>
          <p:cNvPr id="1272" name="Google Shape;1272;p205"/>
          <p:cNvSpPr txBox="1"/>
          <p:nvPr>
            <p:ph idx="2" type="subTitle"/>
          </p:nvPr>
        </p:nvSpPr>
        <p:spPr>
          <a:xfrm>
            <a:off x="795841" y="1970325"/>
            <a:ext cx="5228700" cy="6432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1"/>
              </a:buClr>
              <a:buSzPts val="2700"/>
              <a:buNone/>
              <a:defRPr b="1" sz="2000"/>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
        <p:nvSpPr>
          <p:cNvPr id="1273" name="Google Shape;1273;p205"/>
          <p:cNvSpPr txBox="1"/>
          <p:nvPr>
            <p:ph idx="3" type="subTitle"/>
          </p:nvPr>
        </p:nvSpPr>
        <p:spPr>
          <a:xfrm>
            <a:off x="6155804" y="1970325"/>
            <a:ext cx="5263200" cy="6432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1"/>
              </a:buClr>
              <a:buSzPts val="2700"/>
              <a:buNone/>
              <a:defRPr b="1" sz="2000"/>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
        <p:nvSpPr>
          <p:cNvPr id="1274" name="Google Shape;1274;p205"/>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275" name="Google Shape;1275;p205"/>
          <p:cNvSpPr txBox="1"/>
          <p:nvPr>
            <p:ph type="title"/>
          </p:nvPr>
        </p:nvSpPr>
        <p:spPr>
          <a:xfrm>
            <a:off x="749261" y="535599"/>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76" name="Google Shape;1276;p205"/>
          <p:cNvSpPr txBox="1"/>
          <p:nvPr>
            <p:ph idx="4" type="body"/>
          </p:nvPr>
        </p:nvSpPr>
        <p:spPr>
          <a:xfrm>
            <a:off x="6189703" y="2691875"/>
            <a:ext cx="5263200" cy="33672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dk2"/>
              </a:buClr>
              <a:buSzPts val="2700"/>
              <a:buFont typeface="DM Sans"/>
              <a:buChar char="•"/>
              <a:defRPr i="0" sz="2000" u="none" cap="none" strike="noStrike">
                <a:solidFill>
                  <a:schemeClr val="dk2"/>
                </a:solidFill>
                <a:latin typeface="DM Sans"/>
                <a:ea typeface="DM Sans"/>
                <a:cs typeface="DM Sans"/>
                <a:sym typeface="DM Sans"/>
              </a:defRPr>
            </a:lvl1pPr>
            <a:lvl2pPr indent="-361950" lvl="1" marL="914400" marR="0" algn="l">
              <a:lnSpc>
                <a:spcPct val="115000"/>
              </a:lnSpc>
              <a:spcBef>
                <a:spcPts val="500"/>
              </a:spcBef>
              <a:spcAft>
                <a:spcPts val="0"/>
              </a:spcAft>
              <a:buClr>
                <a:schemeClr val="lt1"/>
              </a:buClr>
              <a:buSzPts val="2100"/>
              <a:buFont typeface="DM Sans"/>
              <a:buChar char="•"/>
              <a:defRPr i="0" sz="1600" u="none" cap="none" strike="noStrike">
                <a:latin typeface="DM Sans"/>
                <a:ea typeface="DM Sans"/>
                <a:cs typeface="DM Sans"/>
                <a:sym typeface="DM Sans"/>
              </a:defRPr>
            </a:lvl2pPr>
            <a:lvl3pPr indent="-361950" lvl="2" marL="13716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3pPr>
            <a:lvl4pPr indent="-361950" lvl="3" marL="18288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4pPr>
            <a:lvl5pPr indent="-361950" lvl="4" marL="22860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5pPr>
            <a:lvl6pPr indent="-361950" lvl="5" marL="27432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6pPr>
            <a:lvl7pPr indent="-361950" lvl="6" marL="32004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7pPr>
            <a:lvl8pPr indent="-361950" lvl="7" marL="36576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8pPr>
            <a:lvl9pPr indent="-361950" lvl="8" marL="41148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9pPr>
          </a:lstStyle>
          <a:p/>
        </p:txBody>
      </p:sp>
      <p:sp>
        <p:nvSpPr>
          <p:cNvPr id="1277" name="Google Shape;1277;p205"/>
          <p:cNvSpPr txBox="1"/>
          <p:nvPr>
            <p:ph idx="5" type="body"/>
          </p:nvPr>
        </p:nvSpPr>
        <p:spPr>
          <a:xfrm>
            <a:off x="748491"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dk2"/>
              </a:buClr>
              <a:buSzPts val="32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2000"/>
              <a:buNone/>
              <a:defRPr/>
            </a:lvl2pPr>
            <a:lvl3pPr indent="-228600" lvl="2" marL="1371600" algn="l">
              <a:lnSpc>
                <a:spcPct val="100000"/>
              </a:lnSpc>
              <a:spcBef>
                <a:spcPts val="0"/>
              </a:spcBef>
              <a:spcAft>
                <a:spcPts val="0"/>
              </a:spcAft>
              <a:buClr>
                <a:schemeClr val="lt1"/>
              </a:buClr>
              <a:buSzPts val="2000"/>
              <a:buNone/>
              <a:defRPr/>
            </a:lvl3pPr>
            <a:lvl4pPr indent="-228600" lvl="3" marL="1828800" algn="l">
              <a:lnSpc>
                <a:spcPct val="100000"/>
              </a:lnSpc>
              <a:spcBef>
                <a:spcPts val="0"/>
              </a:spcBef>
              <a:spcAft>
                <a:spcPts val="0"/>
              </a:spcAft>
              <a:buClr>
                <a:schemeClr val="lt1"/>
              </a:buClr>
              <a:buSzPts val="2000"/>
              <a:buNone/>
              <a:defRPr/>
            </a:lvl4pPr>
            <a:lvl5pPr indent="-228600" lvl="4" marL="2286000" algn="l">
              <a:lnSpc>
                <a:spcPct val="100000"/>
              </a:lnSpc>
              <a:spcBef>
                <a:spcPts val="0"/>
              </a:spcBef>
              <a:spcAft>
                <a:spcPts val="0"/>
              </a:spcAft>
              <a:buClr>
                <a:schemeClr val="lt1"/>
              </a:buClr>
              <a:buSzPts val="2000"/>
              <a:buNone/>
              <a:defRPr/>
            </a:lvl5pPr>
            <a:lvl6pPr indent="-228600" lvl="5" marL="2743200" algn="l">
              <a:lnSpc>
                <a:spcPct val="100000"/>
              </a:lnSpc>
              <a:spcBef>
                <a:spcPts val="0"/>
              </a:spcBef>
              <a:spcAft>
                <a:spcPts val="0"/>
              </a:spcAft>
              <a:buClr>
                <a:schemeClr val="lt1"/>
              </a:buClr>
              <a:buSzPts val="2000"/>
              <a:buNone/>
              <a:defRPr>
                <a:solidFill>
                  <a:schemeClr val="lt1"/>
                </a:solidFill>
              </a:defRPr>
            </a:lvl6pPr>
            <a:lvl7pPr indent="-228600" lvl="6" marL="3200400" algn="l">
              <a:lnSpc>
                <a:spcPct val="100000"/>
              </a:lnSpc>
              <a:spcBef>
                <a:spcPts val="0"/>
              </a:spcBef>
              <a:spcAft>
                <a:spcPts val="0"/>
              </a:spcAft>
              <a:buClr>
                <a:schemeClr val="lt1"/>
              </a:buClr>
              <a:buSzPts val="2000"/>
              <a:buNone/>
              <a:defRPr>
                <a:solidFill>
                  <a:schemeClr val="lt1"/>
                </a:solidFill>
              </a:defRPr>
            </a:lvl7pPr>
            <a:lvl8pPr indent="-228600" lvl="7" marL="3657600" algn="l">
              <a:lnSpc>
                <a:spcPct val="100000"/>
              </a:lnSpc>
              <a:spcBef>
                <a:spcPts val="0"/>
              </a:spcBef>
              <a:spcAft>
                <a:spcPts val="0"/>
              </a:spcAft>
              <a:buClr>
                <a:schemeClr val="lt1"/>
              </a:buClr>
              <a:buSzPts val="2000"/>
              <a:buNone/>
              <a:defRPr>
                <a:solidFill>
                  <a:schemeClr val="lt1"/>
                </a:solidFill>
              </a:defRPr>
            </a:lvl8pPr>
            <a:lvl9pPr indent="-228600" lvl="8" marL="4114800" algn="l">
              <a:lnSpc>
                <a:spcPct val="100000"/>
              </a:lnSpc>
              <a:spcBef>
                <a:spcPts val="0"/>
              </a:spcBef>
              <a:spcAft>
                <a:spcPts val="0"/>
              </a:spcAft>
              <a:buClr>
                <a:schemeClr val="lt1"/>
              </a:buClr>
              <a:buSzPts val="2000"/>
              <a:buNone/>
              <a:defRPr>
                <a:solidFill>
                  <a:schemeClr val="lt1"/>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1278" name="Shape 1278"/>
        <p:cNvGrpSpPr/>
        <p:nvPr/>
      </p:nvGrpSpPr>
      <p:grpSpPr>
        <a:xfrm>
          <a:off x="0" y="0"/>
          <a:ext cx="0" cy="0"/>
          <a:chOff x="0" y="0"/>
          <a:chExt cx="0" cy="0"/>
        </a:xfrm>
      </p:grpSpPr>
      <p:sp>
        <p:nvSpPr>
          <p:cNvPr id="1279" name="Google Shape;1279;p206"/>
          <p:cNvSpPr txBox="1"/>
          <p:nvPr>
            <p:ph idx="1" type="body"/>
          </p:nvPr>
        </p:nvSpPr>
        <p:spPr>
          <a:xfrm>
            <a:off x="761824" y="3986900"/>
            <a:ext cx="4518900" cy="2261700"/>
          </a:xfrm>
          <a:prstGeom prst="rect">
            <a:avLst/>
          </a:prstGeom>
          <a:noFill/>
          <a:ln>
            <a:noFill/>
          </a:ln>
        </p:spPr>
        <p:txBody>
          <a:bodyPr anchorCtr="0" anchor="t" bIns="0" lIns="0" spcFirstLastPara="1" rIns="0" wrap="square" tIns="0">
            <a:noAutofit/>
          </a:bodyPr>
          <a:lstStyle>
            <a:lvl1pPr indent="-361950" lvl="0" marL="457200" marR="0" algn="l">
              <a:lnSpc>
                <a:spcPct val="115000"/>
              </a:lnSpc>
              <a:spcBef>
                <a:spcPts val="1100"/>
              </a:spcBef>
              <a:spcAft>
                <a:spcPts val="0"/>
              </a:spcAft>
              <a:buClr>
                <a:schemeClr val="dk2"/>
              </a:buClr>
              <a:buSzPts val="2100"/>
              <a:buFont typeface="DM Sans"/>
              <a:buChar char="•"/>
              <a:defRPr i="0" sz="1600" u="none" cap="none" strike="noStrike">
                <a:solidFill>
                  <a:schemeClr val="dk2"/>
                </a:solidFill>
                <a:latin typeface="DM Sans"/>
                <a:ea typeface="DM Sans"/>
                <a:cs typeface="DM Sans"/>
                <a:sym typeface="DM Sans"/>
              </a:defRPr>
            </a:lvl1pPr>
            <a:lvl2pPr indent="-361950" lvl="1" marL="914400" marR="0" algn="l">
              <a:lnSpc>
                <a:spcPct val="115000"/>
              </a:lnSpc>
              <a:spcBef>
                <a:spcPts val="500"/>
              </a:spcBef>
              <a:spcAft>
                <a:spcPts val="0"/>
              </a:spcAft>
              <a:buClr>
                <a:schemeClr val="lt1"/>
              </a:buClr>
              <a:buSzPts val="2100"/>
              <a:buFont typeface="DM Sans"/>
              <a:buChar char="•"/>
              <a:defRPr i="0" sz="1600" u="none" cap="none" strike="noStrike">
                <a:latin typeface="DM Sans"/>
                <a:ea typeface="DM Sans"/>
                <a:cs typeface="DM Sans"/>
                <a:sym typeface="DM Sans"/>
              </a:defRPr>
            </a:lvl2pPr>
            <a:lvl3pPr indent="-361950" lvl="2" marL="13716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3pPr>
            <a:lvl4pPr indent="-361950" lvl="3" marL="18288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4pPr>
            <a:lvl5pPr indent="-361950" lvl="4" marL="22860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5pPr>
            <a:lvl6pPr indent="-361950" lvl="5" marL="27432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6pPr>
            <a:lvl7pPr indent="-361950" lvl="6" marL="32004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7pPr>
            <a:lvl8pPr indent="-361950" lvl="7" marL="36576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8pPr>
            <a:lvl9pPr indent="-361950" lvl="8" marL="41148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9pPr>
          </a:lstStyle>
          <a:p/>
        </p:txBody>
      </p:sp>
      <p:sp>
        <p:nvSpPr>
          <p:cNvPr id="1280" name="Google Shape;1280;p206"/>
          <p:cNvSpPr txBox="1"/>
          <p:nvPr>
            <p:ph idx="2" type="body"/>
          </p:nvPr>
        </p:nvSpPr>
        <p:spPr>
          <a:xfrm>
            <a:off x="6932075" y="3986900"/>
            <a:ext cx="4495200" cy="2261700"/>
          </a:xfrm>
          <a:prstGeom prst="rect">
            <a:avLst/>
          </a:prstGeom>
          <a:noFill/>
          <a:ln>
            <a:noFill/>
          </a:ln>
        </p:spPr>
        <p:txBody>
          <a:bodyPr anchorCtr="0" anchor="t" bIns="0" lIns="0" spcFirstLastPara="1" rIns="0" wrap="square" tIns="0">
            <a:noAutofit/>
          </a:bodyPr>
          <a:lstStyle>
            <a:lvl1pPr indent="-361950" lvl="0" marL="457200" marR="0" algn="l">
              <a:lnSpc>
                <a:spcPct val="115000"/>
              </a:lnSpc>
              <a:spcBef>
                <a:spcPts val="1100"/>
              </a:spcBef>
              <a:spcAft>
                <a:spcPts val="0"/>
              </a:spcAft>
              <a:buClr>
                <a:schemeClr val="dk2"/>
              </a:buClr>
              <a:buSzPts val="2100"/>
              <a:buFont typeface="DM Sans"/>
              <a:buChar char="•"/>
              <a:defRPr i="0" sz="1600" u="none" cap="none" strike="noStrike">
                <a:solidFill>
                  <a:schemeClr val="dk2"/>
                </a:solidFill>
                <a:latin typeface="DM Sans"/>
                <a:ea typeface="DM Sans"/>
                <a:cs typeface="DM Sans"/>
                <a:sym typeface="DM Sans"/>
              </a:defRPr>
            </a:lvl1pPr>
            <a:lvl2pPr indent="-361950" lvl="1" marL="914400" marR="0" algn="l">
              <a:lnSpc>
                <a:spcPct val="115000"/>
              </a:lnSpc>
              <a:spcBef>
                <a:spcPts val="500"/>
              </a:spcBef>
              <a:spcAft>
                <a:spcPts val="0"/>
              </a:spcAft>
              <a:buClr>
                <a:schemeClr val="lt1"/>
              </a:buClr>
              <a:buSzPts val="2100"/>
              <a:buFont typeface="DM Sans"/>
              <a:buChar char="•"/>
              <a:defRPr i="0" sz="1600" u="none" cap="none" strike="noStrike">
                <a:latin typeface="DM Sans"/>
                <a:ea typeface="DM Sans"/>
                <a:cs typeface="DM Sans"/>
                <a:sym typeface="DM Sans"/>
              </a:defRPr>
            </a:lvl2pPr>
            <a:lvl3pPr indent="-361950" lvl="2" marL="13716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3pPr>
            <a:lvl4pPr indent="-361950" lvl="3" marL="18288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4pPr>
            <a:lvl5pPr indent="-361950" lvl="4" marL="22860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5pPr>
            <a:lvl6pPr indent="-361950" lvl="5" marL="27432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6pPr>
            <a:lvl7pPr indent="-361950" lvl="6" marL="32004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7pPr>
            <a:lvl8pPr indent="-361950" lvl="7" marL="36576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8pPr>
            <a:lvl9pPr indent="-361950" lvl="8" marL="41148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9pPr>
          </a:lstStyle>
          <a:p/>
        </p:txBody>
      </p:sp>
      <p:sp>
        <p:nvSpPr>
          <p:cNvPr id="1281" name="Google Shape;1281;p206"/>
          <p:cNvSpPr txBox="1"/>
          <p:nvPr>
            <p:ph idx="3" type="subTitle"/>
          </p:nvPr>
        </p:nvSpPr>
        <p:spPr>
          <a:xfrm>
            <a:off x="795830" y="3126633"/>
            <a:ext cx="4484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800"/>
              <a:buNone/>
              <a:defRPr b="1" sz="2100"/>
            </a:lvl1pPr>
            <a:lvl2pPr lvl="1" algn="l">
              <a:lnSpc>
                <a:spcPct val="115000"/>
              </a:lnSpc>
              <a:spcBef>
                <a:spcPts val="500"/>
              </a:spcBef>
              <a:spcAft>
                <a:spcPts val="0"/>
              </a:spcAft>
              <a:buSzPts val="2700"/>
              <a:buNone/>
              <a:defRPr/>
            </a:lvl2pPr>
            <a:lvl3pPr lvl="2" algn="l">
              <a:lnSpc>
                <a:spcPct val="115000"/>
              </a:lnSpc>
              <a:spcBef>
                <a:spcPts val="500"/>
              </a:spcBef>
              <a:spcAft>
                <a:spcPts val="0"/>
              </a:spcAft>
              <a:buSzPts val="2100"/>
              <a:buNone/>
              <a:defRPr/>
            </a:lvl3pPr>
            <a:lvl4pPr lvl="3" algn="l">
              <a:lnSpc>
                <a:spcPct val="115000"/>
              </a:lnSpc>
              <a:spcBef>
                <a:spcPts val="500"/>
              </a:spcBef>
              <a:spcAft>
                <a:spcPts val="0"/>
              </a:spcAft>
              <a:buSzPts val="2100"/>
              <a:buNone/>
              <a:defRPr/>
            </a:lvl4pPr>
            <a:lvl5pPr lvl="4" algn="l">
              <a:lnSpc>
                <a:spcPct val="115000"/>
              </a:lnSpc>
              <a:spcBef>
                <a:spcPts val="500"/>
              </a:spcBef>
              <a:spcAft>
                <a:spcPts val="0"/>
              </a:spcAft>
              <a:buSzPts val="2100"/>
              <a:buNone/>
              <a:defRPr/>
            </a:lvl5pPr>
            <a:lvl6pPr lvl="5" algn="l">
              <a:lnSpc>
                <a:spcPct val="115000"/>
              </a:lnSpc>
              <a:spcBef>
                <a:spcPts val="500"/>
              </a:spcBef>
              <a:spcAft>
                <a:spcPts val="0"/>
              </a:spcAft>
              <a:buSzPts val="2100"/>
              <a:buNone/>
              <a:defRPr/>
            </a:lvl6pPr>
            <a:lvl7pPr lvl="6" algn="l">
              <a:lnSpc>
                <a:spcPct val="115000"/>
              </a:lnSpc>
              <a:spcBef>
                <a:spcPts val="500"/>
              </a:spcBef>
              <a:spcAft>
                <a:spcPts val="0"/>
              </a:spcAft>
              <a:buSzPts val="2100"/>
              <a:buNone/>
              <a:defRPr/>
            </a:lvl7pPr>
            <a:lvl8pPr lvl="7" algn="l">
              <a:lnSpc>
                <a:spcPct val="115000"/>
              </a:lnSpc>
              <a:spcBef>
                <a:spcPts val="500"/>
              </a:spcBef>
              <a:spcAft>
                <a:spcPts val="0"/>
              </a:spcAft>
              <a:buSzPts val="2100"/>
              <a:buNone/>
              <a:defRPr/>
            </a:lvl8pPr>
            <a:lvl9pPr lvl="8" algn="l">
              <a:lnSpc>
                <a:spcPct val="115000"/>
              </a:lnSpc>
              <a:spcBef>
                <a:spcPts val="500"/>
              </a:spcBef>
              <a:spcAft>
                <a:spcPts val="0"/>
              </a:spcAft>
              <a:buSzPts val="2100"/>
              <a:buNone/>
              <a:defRPr/>
            </a:lvl9pPr>
          </a:lstStyle>
          <a:p/>
        </p:txBody>
      </p:sp>
      <p:sp>
        <p:nvSpPr>
          <p:cNvPr id="1282" name="Google Shape;1282;p206"/>
          <p:cNvSpPr txBox="1"/>
          <p:nvPr>
            <p:ph idx="4" type="subTitle"/>
          </p:nvPr>
        </p:nvSpPr>
        <p:spPr>
          <a:xfrm>
            <a:off x="6949080" y="3126633"/>
            <a:ext cx="44613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700"/>
              <a:buNone/>
              <a:defRPr b="1" sz="2000"/>
            </a:lvl1pPr>
            <a:lvl2pPr lvl="1" algn="l">
              <a:lnSpc>
                <a:spcPct val="115000"/>
              </a:lnSpc>
              <a:spcBef>
                <a:spcPts val="500"/>
              </a:spcBef>
              <a:spcAft>
                <a:spcPts val="0"/>
              </a:spcAft>
              <a:buSzPts val="2700"/>
              <a:buNone/>
              <a:defRPr/>
            </a:lvl2pPr>
            <a:lvl3pPr lvl="2" algn="l">
              <a:lnSpc>
                <a:spcPct val="115000"/>
              </a:lnSpc>
              <a:spcBef>
                <a:spcPts val="500"/>
              </a:spcBef>
              <a:spcAft>
                <a:spcPts val="0"/>
              </a:spcAft>
              <a:buSzPts val="2100"/>
              <a:buNone/>
              <a:defRPr/>
            </a:lvl3pPr>
            <a:lvl4pPr lvl="3" algn="l">
              <a:lnSpc>
                <a:spcPct val="115000"/>
              </a:lnSpc>
              <a:spcBef>
                <a:spcPts val="500"/>
              </a:spcBef>
              <a:spcAft>
                <a:spcPts val="0"/>
              </a:spcAft>
              <a:buSzPts val="2100"/>
              <a:buNone/>
              <a:defRPr/>
            </a:lvl4pPr>
            <a:lvl5pPr lvl="4" algn="l">
              <a:lnSpc>
                <a:spcPct val="115000"/>
              </a:lnSpc>
              <a:spcBef>
                <a:spcPts val="500"/>
              </a:spcBef>
              <a:spcAft>
                <a:spcPts val="0"/>
              </a:spcAft>
              <a:buSzPts val="2100"/>
              <a:buNone/>
              <a:defRPr/>
            </a:lvl5pPr>
            <a:lvl6pPr lvl="5" algn="l">
              <a:lnSpc>
                <a:spcPct val="115000"/>
              </a:lnSpc>
              <a:spcBef>
                <a:spcPts val="500"/>
              </a:spcBef>
              <a:spcAft>
                <a:spcPts val="0"/>
              </a:spcAft>
              <a:buSzPts val="2100"/>
              <a:buNone/>
              <a:defRPr/>
            </a:lvl6pPr>
            <a:lvl7pPr lvl="6" algn="l">
              <a:lnSpc>
                <a:spcPct val="115000"/>
              </a:lnSpc>
              <a:spcBef>
                <a:spcPts val="500"/>
              </a:spcBef>
              <a:spcAft>
                <a:spcPts val="0"/>
              </a:spcAft>
              <a:buSzPts val="2100"/>
              <a:buNone/>
              <a:defRPr/>
            </a:lvl7pPr>
            <a:lvl8pPr lvl="7" algn="l">
              <a:lnSpc>
                <a:spcPct val="115000"/>
              </a:lnSpc>
              <a:spcBef>
                <a:spcPts val="500"/>
              </a:spcBef>
              <a:spcAft>
                <a:spcPts val="0"/>
              </a:spcAft>
              <a:buSzPts val="2100"/>
              <a:buNone/>
              <a:defRPr/>
            </a:lvl8pPr>
            <a:lvl9pPr lvl="8" algn="l">
              <a:lnSpc>
                <a:spcPct val="115000"/>
              </a:lnSpc>
              <a:spcBef>
                <a:spcPts val="500"/>
              </a:spcBef>
              <a:spcAft>
                <a:spcPts val="0"/>
              </a:spcAft>
              <a:buSzPts val="2100"/>
              <a:buNone/>
              <a:defRPr/>
            </a:lvl9pPr>
          </a:lstStyle>
          <a:p/>
        </p:txBody>
      </p:sp>
      <p:sp>
        <p:nvSpPr>
          <p:cNvPr id="1283" name="Google Shape;1283;p206"/>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284" name="Google Shape;1284;p206"/>
          <p:cNvSpPr txBox="1"/>
          <p:nvPr>
            <p:ph type="title"/>
          </p:nvPr>
        </p:nvSpPr>
        <p:spPr>
          <a:xfrm>
            <a:off x="749261" y="535599"/>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85" name="Google Shape;1285;p206"/>
          <p:cNvSpPr txBox="1"/>
          <p:nvPr>
            <p:ph idx="5" type="body"/>
          </p:nvPr>
        </p:nvSpPr>
        <p:spPr>
          <a:xfrm>
            <a:off x="748491"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32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2000"/>
              <a:buNone/>
              <a:defRPr/>
            </a:lvl2pPr>
            <a:lvl3pPr indent="-228600" lvl="2" marL="1371600" algn="l">
              <a:lnSpc>
                <a:spcPct val="100000"/>
              </a:lnSpc>
              <a:spcBef>
                <a:spcPts val="0"/>
              </a:spcBef>
              <a:spcAft>
                <a:spcPts val="0"/>
              </a:spcAft>
              <a:buSzPts val="2000"/>
              <a:buNone/>
              <a:defRPr/>
            </a:lvl3pPr>
            <a:lvl4pPr indent="-228600" lvl="3" marL="1828800" algn="l">
              <a:lnSpc>
                <a:spcPct val="100000"/>
              </a:lnSpc>
              <a:spcBef>
                <a:spcPts val="0"/>
              </a:spcBef>
              <a:spcAft>
                <a:spcPts val="0"/>
              </a:spcAft>
              <a:buSzPts val="2000"/>
              <a:buNone/>
              <a:defRPr/>
            </a:lvl4pPr>
            <a:lvl5pPr indent="-228600" lvl="4" marL="2286000" algn="l">
              <a:lnSpc>
                <a:spcPct val="100000"/>
              </a:lnSpc>
              <a:spcBef>
                <a:spcPts val="0"/>
              </a:spcBef>
              <a:spcAft>
                <a:spcPts val="0"/>
              </a:spcAft>
              <a:buClr>
                <a:schemeClr val="lt1"/>
              </a:buClr>
              <a:buSzPts val="2000"/>
              <a:buNone/>
              <a:defRPr/>
            </a:lvl5pPr>
            <a:lvl6pPr indent="-228600" lvl="5" marL="2743200" algn="l">
              <a:lnSpc>
                <a:spcPct val="100000"/>
              </a:lnSpc>
              <a:spcBef>
                <a:spcPts val="0"/>
              </a:spcBef>
              <a:spcAft>
                <a:spcPts val="0"/>
              </a:spcAft>
              <a:buClr>
                <a:schemeClr val="lt1"/>
              </a:buClr>
              <a:buSzPts val="2000"/>
              <a:buNone/>
              <a:defRPr>
                <a:solidFill>
                  <a:schemeClr val="lt1"/>
                </a:solidFill>
              </a:defRPr>
            </a:lvl6pPr>
            <a:lvl7pPr indent="-228600" lvl="6" marL="3200400" algn="l">
              <a:lnSpc>
                <a:spcPct val="100000"/>
              </a:lnSpc>
              <a:spcBef>
                <a:spcPts val="0"/>
              </a:spcBef>
              <a:spcAft>
                <a:spcPts val="0"/>
              </a:spcAft>
              <a:buClr>
                <a:schemeClr val="lt1"/>
              </a:buClr>
              <a:buSzPts val="2000"/>
              <a:buNone/>
              <a:defRPr>
                <a:solidFill>
                  <a:schemeClr val="lt1"/>
                </a:solidFill>
              </a:defRPr>
            </a:lvl7pPr>
            <a:lvl8pPr indent="-228600" lvl="7" marL="3657600" algn="l">
              <a:lnSpc>
                <a:spcPct val="100000"/>
              </a:lnSpc>
              <a:spcBef>
                <a:spcPts val="0"/>
              </a:spcBef>
              <a:spcAft>
                <a:spcPts val="0"/>
              </a:spcAft>
              <a:buClr>
                <a:schemeClr val="lt1"/>
              </a:buClr>
              <a:buSzPts val="2000"/>
              <a:buNone/>
              <a:defRPr>
                <a:solidFill>
                  <a:schemeClr val="lt1"/>
                </a:solidFill>
              </a:defRPr>
            </a:lvl8pPr>
            <a:lvl9pPr indent="-228600" lvl="8" marL="4114800" algn="l">
              <a:lnSpc>
                <a:spcPct val="100000"/>
              </a:lnSpc>
              <a:spcBef>
                <a:spcPts val="0"/>
              </a:spcBef>
              <a:spcAft>
                <a:spcPts val="0"/>
              </a:spcAft>
              <a:buClr>
                <a:schemeClr val="lt1"/>
              </a:buClr>
              <a:buSzPts val="2000"/>
              <a:buNone/>
              <a:defRPr>
                <a:solidFill>
                  <a:schemeClr val="lt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1286" name="Shape 1286"/>
        <p:cNvGrpSpPr/>
        <p:nvPr/>
      </p:nvGrpSpPr>
      <p:grpSpPr>
        <a:xfrm>
          <a:off x="0" y="0"/>
          <a:ext cx="0" cy="0"/>
          <a:chOff x="0" y="0"/>
          <a:chExt cx="0" cy="0"/>
        </a:xfrm>
      </p:grpSpPr>
      <p:sp>
        <p:nvSpPr>
          <p:cNvPr id="1287" name="Google Shape;1287;p207"/>
          <p:cNvSpPr txBox="1"/>
          <p:nvPr>
            <p:ph idx="1" type="body"/>
          </p:nvPr>
        </p:nvSpPr>
        <p:spPr>
          <a:xfrm>
            <a:off x="761825" y="2825365"/>
            <a:ext cx="3224100" cy="32337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lt1"/>
              </a:buClr>
              <a:buSzPts val="2700"/>
              <a:buFont typeface="DM Sans"/>
              <a:buChar char="•"/>
              <a:defRPr i="0" sz="1600" u="none" cap="none" strike="noStrike">
                <a:latin typeface="DM Sans"/>
                <a:ea typeface="DM Sans"/>
                <a:cs typeface="DM Sans"/>
                <a:sym typeface="DM Sans"/>
              </a:defRPr>
            </a:lvl1pPr>
            <a:lvl2pPr indent="-361950" lvl="1" marL="914400" marR="0" algn="l">
              <a:lnSpc>
                <a:spcPct val="115000"/>
              </a:lnSpc>
              <a:spcBef>
                <a:spcPts val="500"/>
              </a:spcBef>
              <a:spcAft>
                <a:spcPts val="0"/>
              </a:spcAft>
              <a:buClr>
                <a:schemeClr val="lt1"/>
              </a:buClr>
              <a:buSzPts val="2100"/>
              <a:buFont typeface="DM Sans"/>
              <a:buChar char="•"/>
              <a:defRPr i="0" sz="1600" u="none" cap="none" strike="noStrike">
                <a:latin typeface="DM Sans"/>
                <a:ea typeface="DM Sans"/>
                <a:cs typeface="DM Sans"/>
                <a:sym typeface="DM Sans"/>
              </a:defRPr>
            </a:lvl2pPr>
            <a:lvl3pPr indent="-361950" lvl="2" marL="13716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3pPr>
            <a:lvl4pPr indent="-361950" lvl="3" marL="18288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4pPr>
            <a:lvl5pPr indent="-361950" lvl="4" marL="22860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5pPr>
            <a:lvl6pPr indent="-361950" lvl="5" marL="27432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6pPr>
            <a:lvl7pPr indent="-361950" lvl="6" marL="32004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7pPr>
            <a:lvl8pPr indent="-361950" lvl="7" marL="36576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8pPr>
            <a:lvl9pPr indent="-361950" lvl="8" marL="41148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9pPr>
          </a:lstStyle>
          <a:p/>
        </p:txBody>
      </p:sp>
      <p:sp>
        <p:nvSpPr>
          <p:cNvPr id="1288" name="Google Shape;1288;p207"/>
          <p:cNvSpPr txBox="1"/>
          <p:nvPr>
            <p:ph idx="2" type="subTitle"/>
          </p:nvPr>
        </p:nvSpPr>
        <p:spPr>
          <a:xfrm>
            <a:off x="786091" y="1970325"/>
            <a:ext cx="32841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700"/>
              <a:buNone/>
              <a:defRPr b="1" sz="2000"/>
            </a:lvl1pPr>
            <a:lvl2pPr lvl="1" algn="l">
              <a:lnSpc>
                <a:spcPct val="115000"/>
              </a:lnSpc>
              <a:spcBef>
                <a:spcPts val="500"/>
              </a:spcBef>
              <a:spcAft>
                <a:spcPts val="0"/>
              </a:spcAft>
              <a:buSzPts val="2700"/>
              <a:buNone/>
              <a:defRPr/>
            </a:lvl2pPr>
            <a:lvl3pPr lvl="2" algn="l">
              <a:lnSpc>
                <a:spcPct val="115000"/>
              </a:lnSpc>
              <a:spcBef>
                <a:spcPts val="500"/>
              </a:spcBef>
              <a:spcAft>
                <a:spcPts val="0"/>
              </a:spcAft>
              <a:buSzPts val="2700"/>
              <a:buNone/>
              <a:defRPr sz="2000"/>
            </a:lvl3pPr>
            <a:lvl4pPr lvl="3" algn="l">
              <a:lnSpc>
                <a:spcPct val="115000"/>
              </a:lnSpc>
              <a:spcBef>
                <a:spcPts val="500"/>
              </a:spcBef>
              <a:spcAft>
                <a:spcPts val="0"/>
              </a:spcAft>
              <a:buSzPts val="2700"/>
              <a:buNone/>
              <a:defRPr sz="2000"/>
            </a:lvl4pPr>
            <a:lvl5pPr lvl="4" algn="l">
              <a:lnSpc>
                <a:spcPct val="115000"/>
              </a:lnSpc>
              <a:spcBef>
                <a:spcPts val="500"/>
              </a:spcBef>
              <a:spcAft>
                <a:spcPts val="0"/>
              </a:spcAft>
              <a:buSzPts val="2700"/>
              <a:buNone/>
              <a:defRPr sz="2000"/>
            </a:lvl5pPr>
            <a:lvl6pPr lvl="5" algn="l">
              <a:lnSpc>
                <a:spcPct val="115000"/>
              </a:lnSpc>
              <a:spcBef>
                <a:spcPts val="500"/>
              </a:spcBef>
              <a:spcAft>
                <a:spcPts val="0"/>
              </a:spcAft>
              <a:buSzPts val="2700"/>
              <a:buNone/>
              <a:defRPr sz="2000"/>
            </a:lvl6pPr>
            <a:lvl7pPr lvl="6" algn="l">
              <a:lnSpc>
                <a:spcPct val="115000"/>
              </a:lnSpc>
              <a:spcBef>
                <a:spcPts val="500"/>
              </a:spcBef>
              <a:spcAft>
                <a:spcPts val="0"/>
              </a:spcAft>
              <a:buSzPts val="2700"/>
              <a:buNone/>
              <a:defRPr sz="2000"/>
            </a:lvl7pPr>
            <a:lvl8pPr lvl="7" algn="l">
              <a:lnSpc>
                <a:spcPct val="115000"/>
              </a:lnSpc>
              <a:spcBef>
                <a:spcPts val="500"/>
              </a:spcBef>
              <a:spcAft>
                <a:spcPts val="0"/>
              </a:spcAft>
              <a:buSzPts val="2700"/>
              <a:buNone/>
              <a:defRPr sz="2000"/>
            </a:lvl8pPr>
            <a:lvl9pPr lvl="8" algn="l">
              <a:lnSpc>
                <a:spcPct val="115000"/>
              </a:lnSpc>
              <a:spcBef>
                <a:spcPts val="500"/>
              </a:spcBef>
              <a:spcAft>
                <a:spcPts val="0"/>
              </a:spcAft>
              <a:buSzPts val="2700"/>
              <a:buNone/>
              <a:defRPr sz="2000"/>
            </a:lvl9pPr>
          </a:lstStyle>
          <a:p/>
        </p:txBody>
      </p:sp>
      <p:sp>
        <p:nvSpPr>
          <p:cNvPr id="1289" name="Google Shape;1289;p207"/>
          <p:cNvSpPr txBox="1"/>
          <p:nvPr>
            <p:ph idx="3" type="subTitle"/>
          </p:nvPr>
        </p:nvSpPr>
        <p:spPr>
          <a:xfrm>
            <a:off x="4393065" y="1970325"/>
            <a:ext cx="314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700"/>
              <a:buNone/>
              <a:defRPr b="1" sz="2000"/>
            </a:lvl1pPr>
            <a:lvl2pPr lvl="1" algn="l">
              <a:lnSpc>
                <a:spcPct val="115000"/>
              </a:lnSpc>
              <a:spcBef>
                <a:spcPts val="500"/>
              </a:spcBef>
              <a:spcAft>
                <a:spcPts val="0"/>
              </a:spcAft>
              <a:buSzPts val="2700"/>
              <a:buNone/>
              <a:defRPr/>
            </a:lvl2pPr>
            <a:lvl3pPr lvl="2" algn="l">
              <a:lnSpc>
                <a:spcPct val="115000"/>
              </a:lnSpc>
              <a:spcBef>
                <a:spcPts val="500"/>
              </a:spcBef>
              <a:spcAft>
                <a:spcPts val="0"/>
              </a:spcAft>
              <a:buSzPts val="2700"/>
              <a:buNone/>
              <a:defRPr sz="2000"/>
            </a:lvl3pPr>
            <a:lvl4pPr lvl="3" algn="l">
              <a:lnSpc>
                <a:spcPct val="115000"/>
              </a:lnSpc>
              <a:spcBef>
                <a:spcPts val="500"/>
              </a:spcBef>
              <a:spcAft>
                <a:spcPts val="0"/>
              </a:spcAft>
              <a:buSzPts val="2700"/>
              <a:buNone/>
              <a:defRPr sz="2000"/>
            </a:lvl4pPr>
            <a:lvl5pPr lvl="4" algn="l">
              <a:lnSpc>
                <a:spcPct val="115000"/>
              </a:lnSpc>
              <a:spcBef>
                <a:spcPts val="500"/>
              </a:spcBef>
              <a:spcAft>
                <a:spcPts val="0"/>
              </a:spcAft>
              <a:buSzPts val="2700"/>
              <a:buNone/>
              <a:defRPr sz="2000"/>
            </a:lvl5pPr>
            <a:lvl6pPr lvl="5" algn="l">
              <a:lnSpc>
                <a:spcPct val="115000"/>
              </a:lnSpc>
              <a:spcBef>
                <a:spcPts val="500"/>
              </a:spcBef>
              <a:spcAft>
                <a:spcPts val="0"/>
              </a:spcAft>
              <a:buSzPts val="2700"/>
              <a:buNone/>
              <a:defRPr sz="2000"/>
            </a:lvl6pPr>
            <a:lvl7pPr lvl="6" algn="l">
              <a:lnSpc>
                <a:spcPct val="115000"/>
              </a:lnSpc>
              <a:spcBef>
                <a:spcPts val="500"/>
              </a:spcBef>
              <a:spcAft>
                <a:spcPts val="0"/>
              </a:spcAft>
              <a:buSzPts val="2700"/>
              <a:buNone/>
              <a:defRPr sz="2000"/>
            </a:lvl7pPr>
            <a:lvl8pPr lvl="7" algn="l">
              <a:lnSpc>
                <a:spcPct val="115000"/>
              </a:lnSpc>
              <a:spcBef>
                <a:spcPts val="500"/>
              </a:spcBef>
              <a:spcAft>
                <a:spcPts val="0"/>
              </a:spcAft>
              <a:buSzPts val="2700"/>
              <a:buNone/>
              <a:defRPr sz="2000"/>
            </a:lvl8pPr>
            <a:lvl9pPr lvl="8" algn="l">
              <a:lnSpc>
                <a:spcPct val="115000"/>
              </a:lnSpc>
              <a:spcBef>
                <a:spcPts val="500"/>
              </a:spcBef>
              <a:spcAft>
                <a:spcPts val="0"/>
              </a:spcAft>
              <a:buSzPts val="2700"/>
              <a:buNone/>
              <a:defRPr sz="2000"/>
            </a:lvl9pPr>
          </a:lstStyle>
          <a:p/>
        </p:txBody>
      </p:sp>
      <p:sp>
        <p:nvSpPr>
          <p:cNvPr id="1290" name="Google Shape;1290;p207"/>
          <p:cNvSpPr txBox="1"/>
          <p:nvPr>
            <p:ph idx="4" type="subTitle"/>
          </p:nvPr>
        </p:nvSpPr>
        <p:spPr>
          <a:xfrm>
            <a:off x="7980539" y="1970325"/>
            <a:ext cx="314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700"/>
              <a:buNone/>
              <a:defRPr b="1" sz="2000"/>
            </a:lvl1pPr>
            <a:lvl2pPr lvl="1" algn="l">
              <a:lnSpc>
                <a:spcPct val="115000"/>
              </a:lnSpc>
              <a:spcBef>
                <a:spcPts val="500"/>
              </a:spcBef>
              <a:spcAft>
                <a:spcPts val="0"/>
              </a:spcAft>
              <a:buSzPts val="2700"/>
              <a:buNone/>
              <a:defRPr/>
            </a:lvl2pPr>
            <a:lvl3pPr lvl="2" algn="l">
              <a:lnSpc>
                <a:spcPct val="115000"/>
              </a:lnSpc>
              <a:spcBef>
                <a:spcPts val="500"/>
              </a:spcBef>
              <a:spcAft>
                <a:spcPts val="0"/>
              </a:spcAft>
              <a:buSzPts val="2700"/>
              <a:buNone/>
              <a:defRPr sz="2000"/>
            </a:lvl3pPr>
            <a:lvl4pPr lvl="3" algn="l">
              <a:lnSpc>
                <a:spcPct val="115000"/>
              </a:lnSpc>
              <a:spcBef>
                <a:spcPts val="500"/>
              </a:spcBef>
              <a:spcAft>
                <a:spcPts val="0"/>
              </a:spcAft>
              <a:buSzPts val="2700"/>
              <a:buNone/>
              <a:defRPr sz="2000"/>
            </a:lvl4pPr>
            <a:lvl5pPr lvl="4" algn="l">
              <a:lnSpc>
                <a:spcPct val="115000"/>
              </a:lnSpc>
              <a:spcBef>
                <a:spcPts val="500"/>
              </a:spcBef>
              <a:spcAft>
                <a:spcPts val="0"/>
              </a:spcAft>
              <a:buSzPts val="2700"/>
              <a:buNone/>
              <a:defRPr sz="2000"/>
            </a:lvl5pPr>
            <a:lvl6pPr lvl="5" algn="l">
              <a:lnSpc>
                <a:spcPct val="115000"/>
              </a:lnSpc>
              <a:spcBef>
                <a:spcPts val="500"/>
              </a:spcBef>
              <a:spcAft>
                <a:spcPts val="0"/>
              </a:spcAft>
              <a:buSzPts val="2700"/>
              <a:buNone/>
              <a:defRPr sz="2000"/>
            </a:lvl6pPr>
            <a:lvl7pPr lvl="6" algn="l">
              <a:lnSpc>
                <a:spcPct val="115000"/>
              </a:lnSpc>
              <a:spcBef>
                <a:spcPts val="500"/>
              </a:spcBef>
              <a:spcAft>
                <a:spcPts val="0"/>
              </a:spcAft>
              <a:buSzPts val="2700"/>
              <a:buNone/>
              <a:defRPr sz="2000"/>
            </a:lvl7pPr>
            <a:lvl8pPr lvl="7" algn="l">
              <a:lnSpc>
                <a:spcPct val="115000"/>
              </a:lnSpc>
              <a:spcBef>
                <a:spcPts val="500"/>
              </a:spcBef>
              <a:spcAft>
                <a:spcPts val="0"/>
              </a:spcAft>
              <a:buSzPts val="2700"/>
              <a:buNone/>
              <a:defRPr sz="2000"/>
            </a:lvl8pPr>
            <a:lvl9pPr lvl="8" algn="l">
              <a:lnSpc>
                <a:spcPct val="115000"/>
              </a:lnSpc>
              <a:spcBef>
                <a:spcPts val="500"/>
              </a:spcBef>
              <a:spcAft>
                <a:spcPts val="0"/>
              </a:spcAft>
              <a:buSzPts val="2700"/>
              <a:buNone/>
              <a:defRPr sz="2000"/>
            </a:lvl9pPr>
          </a:lstStyle>
          <a:p/>
        </p:txBody>
      </p:sp>
      <p:sp>
        <p:nvSpPr>
          <p:cNvPr id="1291" name="Google Shape;1291;p207"/>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292" name="Google Shape;1292;p207"/>
          <p:cNvSpPr txBox="1"/>
          <p:nvPr>
            <p:ph type="title"/>
          </p:nvPr>
        </p:nvSpPr>
        <p:spPr>
          <a:xfrm>
            <a:off x="749261" y="535599"/>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93" name="Google Shape;1293;p207"/>
          <p:cNvSpPr txBox="1"/>
          <p:nvPr>
            <p:ph idx="5" type="body"/>
          </p:nvPr>
        </p:nvSpPr>
        <p:spPr>
          <a:xfrm>
            <a:off x="4393065" y="2825375"/>
            <a:ext cx="3399000" cy="32337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lt1"/>
              </a:buClr>
              <a:buSzPts val="2700"/>
              <a:buFont typeface="DM Sans"/>
              <a:buChar char="•"/>
              <a:defRPr i="0" sz="1600" u="none" cap="none" strike="noStrike">
                <a:latin typeface="DM Sans"/>
                <a:ea typeface="DM Sans"/>
                <a:cs typeface="DM Sans"/>
                <a:sym typeface="DM Sans"/>
              </a:defRPr>
            </a:lvl1pPr>
            <a:lvl2pPr indent="-361950" lvl="1" marL="914400" marR="0" algn="l">
              <a:lnSpc>
                <a:spcPct val="115000"/>
              </a:lnSpc>
              <a:spcBef>
                <a:spcPts val="500"/>
              </a:spcBef>
              <a:spcAft>
                <a:spcPts val="0"/>
              </a:spcAft>
              <a:buClr>
                <a:schemeClr val="lt1"/>
              </a:buClr>
              <a:buSzPts val="2100"/>
              <a:buFont typeface="DM Sans"/>
              <a:buChar char="•"/>
              <a:defRPr i="0" sz="1600" u="none" cap="none" strike="noStrike">
                <a:latin typeface="DM Sans"/>
                <a:ea typeface="DM Sans"/>
                <a:cs typeface="DM Sans"/>
                <a:sym typeface="DM Sans"/>
              </a:defRPr>
            </a:lvl2pPr>
            <a:lvl3pPr indent="-361950" lvl="2" marL="13716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3pPr>
            <a:lvl4pPr indent="-361950" lvl="3" marL="18288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4pPr>
            <a:lvl5pPr indent="-361950" lvl="4" marL="22860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5pPr>
            <a:lvl6pPr indent="-361950" lvl="5" marL="27432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6pPr>
            <a:lvl7pPr indent="-361950" lvl="6" marL="32004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7pPr>
            <a:lvl8pPr indent="-361950" lvl="7" marL="36576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8pPr>
            <a:lvl9pPr indent="-361950" lvl="8" marL="41148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9pPr>
          </a:lstStyle>
          <a:p/>
        </p:txBody>
      </p:sp>
      <p:sp>
        <p:nvSpPr>
          <p:cNvPr id="1294" name="Google Shape;1294;p207"/>
          <p:cNvSpPr txBox="1"/>
          <p:nvPr>
            <p:ph idx="6" type="body"/>
          </p:nvPr>
        </p:nvSpPr>
        <p:spPr>
          <a:xfrm>
            <a:off x="8004890" y="2825375"/>
            <a:ext cx="3399000" cy="32337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lt1"/>
              </a:buClr>
              <a:buSzPts val="2700"/>
              <a:buFont typeface="DM Sans"/>
              <a:buChar char="•"/>
              <a:defRPr i="0" sz="1600" u="none" cap="none" strike="noStrike">
                <a:latin typeface="DM Sans"/>
                <a:ea typeface="DM Sans"/>
                <a:cs typeface="DM Sans"/>
                <a:sym typeface="DM Sans"/>
              </a:defRPr>
            </a:lvl1pPr>
            <a:lvl2pPr indent="-361950" lvl="1" marL="914400" marR="0" algn="l">
              <a:lnSpc>
                <a:spcPct val="115000"/>
              </a:lnSpc>
              <a:spcBef>
                <a:spcPts val="500"/>
              </a:spcBef>
              <a:spcAft>
                <a:spcPts val="0"/>
              </a:spcAft>
              <a:buClr>
                <a:schemeClr val="lt1"/>
              </a:buClr>
              <a:buSzPts val="2100"/>
              <a:buFont typeface="DM Sans"/>
              <a:buChar char="•"/>
              <a:defRPr i="0" sz="1600" u="none" cap="none" strike="noStrike">
                <a:latin typeface="DM Sans"/>
                <a:ea typeface="DM Sans"/>
                <a:cs typeface="DM Sans"/>
                <a:sym typeface="DM Sans"/>
              </a:defRPr>
            </a:lvl2pPr>
            <a:lvl3pPr indent="-361950" lvl="2" marL="13716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3pPr>
            <a:lvl4pPr indent="-361950" lvl="3" marL="18288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4pPr>
            <a:lvl5pPr indent="-361950" lvl="4" marL="2286000" marR="0" algn="l">
              <a:lnSpc>
                <a:spcPct val="115000"/>
              </a:lnSpc>
              <a:spcBef>
                <a:spcPts val="500"/>
              </a:spcBef>
              <a:spcAft>
                <a:spcPts val="0"/>
              </a:spcAft>
              <a:buClr>
                <a:schemeClr val="lt1"/>
              </a:buClr>
              <a:buSzPts val="2100"/>
              <a:buFont typeface="DM Sans"/>
              <a:buChar char="•"/>
              <a:defRPr i="0" u="none" cap="none" strike="noStrike">
                <a:latin typeface="DM Sans"/>
                <a:ea typeface="DM Sans"/>
                <a:cs typeface="DM Sans"/>
                <a:sym typeface="DM Sans"/>
              </a:defRPr>
            </a:lvl5pPr>
            <a:lvl6pPr indent="-361950" lvl="5" marL="27432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6pPr>
            <a:lvl7pPr indent="-361950" lvl="6" marL="32004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7pPr>
            <a:lvl8pPr indent="-361950" lvl="7" marL="36576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8pPr>
            <a:lvl9pPr indent="-361950" lvl="8" marL="41148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9pPr>
          </a:lstStyle>
          <a:p/>
        </p:txBody>
      </p:sp>
      <p:sp>
        <p:nvSpPr>
          <p:cNvPr id="1295" name="Google Shape;1295;p207"/>
          <p:cNvSpPr txBox="1"/>
          <p:nvPr>
            <p:ph idx="7" type="body"/>
          </p:nvPr>
        </p:nvSpPr>
        <p:spPr>
          <a:xfrm>
            <a:off x="748491"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32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2000"/>
              <a:buNone/>
              <a:defRPr>
                <a:solidFill>
                  <a:srgbClr val="FFFFFF"/>
                </a:solidFill>
              </a:defRPr>
            </a:lvl2pPr>
            <a:lvl3pPr indent="-228600" lvl="2" marL="1371600" algn="l">
              <a:lnSpc>
                <a:spcPct val="100000"/>
              </a:lnSpc>
              <a:spcBef>
                <a:spcPts val="0"/>
              </a:spcBef>
              <a:spcAft>
                <a:spcPts val="0"/>
              </a:spcAft>
              <a:buClr>
                <a:srgbClr val="FFFFFF"/>
              </a:buClr>
              <a:buSzPts val="2000"/>
              <a:buNone/>
              <a:defRPr>
                <a:solidFill>
                  <a:srgbClr val="FFFFFF"/>
                </a:solidFill>
              </a:defRPr>
            </a:lvl3pPr>
            <a:lvl4pPr indent="-228600" lvl="3" marL="1828800" algn="l">
              <a:lnSpc>
                <a:spcPct val="100000"/>
              </a:lnSpc>
              <a:spcBef>
                <a:spcPts val="0"/>
              </a:spcBef>
              <a:spcAft>
                <a:spcPts val="0"/>
              </a:spcAft>
              <a:buClr>
                <a:srgbClr val="FFFFFF"/>
              </a:buClr>
              <a:buSzPts val="2000"/>
              <a:buNone/>
              <a:defRPr>
                <a:solidFill>
                  <a:srgbClr val="FFFFFF"/>
                </a:solidFill>
              </a:defRPr>
            </a:lvl4pPr>
            <a:lvl5pPr indent="-228600" lvl="4" marL="2286000" algn="l">
              <a:lnSpc>
                <a:spcPct val="100000"/>
              </a:lnSpc>
              <a:spcBef>
                <a:spcPts val="0"/>
              </a:spcBef>
              <a:spcAft>
                <a:spcPts val="0"/>
              </a:spcAft>
              <a:buClr>
                <a:srgbClr val="FFFFFF"/>
              </a:buClr>
              <a:buSzPts val="2000"/>
              <a:buNone/>
              <a:defRPr>
                <a:solidFill>
                  <a:srgbClr val="FFFFFF"/>
                </a:solidFill>
              </a:defRPr>
            </a:lvl5pPr>
            <a:lvl6pPr indent="-228600" lvl="5" marL="2743200" algn="l">
              <a:lnSpc>
                <a:spcPct val="100000"/>
              </a:lnSpc>
              <a:spcBef>
                <a:spcPts val="0"/>
              </a:spcBef>
              <a:spcAft>
                <a:spcPts val="0"/>
              </a:spcAft>
              <a:buClr>
                <a:srgbClr val="FFFFFF"/>
              </a:buClr>
              <a:buSzPts val="2000"/>
              <a:buNone/>
              <a:defRPr>
                <a:solidFill>
                  <a:srgbClr val="FFFFFF"/>
                </a:solidFill>
              </a:defRPr>
            </a:lvl6pPr>
            <a:lvl7pPr indent="-228600" lvl="6" marL="3200400" algn="l">
              <a:lnSpc>
                <a:spcPct val="100000"/>
              </a:lnSpc>
              <a:spcBef>
                <a:spcPts val="0"/>
              </a:spcBef>
              <a:spcAft>
                <a:spcPts val="0"/>
              </a:spcAft>
              <a:buClr>
                <a:srgbClr val="FFFFFF"/>
              </a:buClr>
              <a:buSzPts val="2000"/>
              <a:buNone/>
              <a:defRPr>
                <a:solidFill>
                  <a:srgbClr val="FFFFFF"/>
                </a:solidFill>
              </a:defRPr>
            </a:lvl7pPr>
            <a:lvl8pPr indent="-228600" lvl="7" marL="3657600" algn="l">
              <a:lnSpc>
                <a:spcPct val="100000"/>
              </a:lnSpc>
              <a:spcBef>
                <a:spcPts val="0"/>
              </a:spcBef>
              <a:spcAft>
                <a:spcPts val="0"/>
              </a:spcAft>
              <a:buClr>
                <a:srgbClr val="FFFFFF"/>
              </a:buClr>
              <a:buSzPts val="2000"/>
              <a:buNone/>
              <a:defRPr>
                <a:solidFill>
                  <a:srgbClr val="FFFFFF"/>
                </a:solidFill>
              </a:defRPr>
            </a:lvl8pPr>
            <a:lvl9pPr indent="-228600" lvl="8" marL="4114800" algn="l">
              <a:lnSpc>
                <a:spcPct val="100000"/>
              </a:lnSpc>
              <a:spcBef>
                <a:spcPts val="0"/>
              </a:spcBef>
              <a:spcAft>
                <a:spcPts val="0"/>
              </a:spcAft>
              <a:buClr>
                <a:srgbClr val="FFFFFF"/>
              </a:buClr>
              <a:buSzPts val="2000"/>
              <a:buNone/>
              <a:defRPr>
                <a:solidFill>
                  <a:srgbClr val="FFFFFF"/>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1296" name="Shape 1296"/>
        <p:cNvGrpSpPr/>
        <p:nvPr/>
      </p:nvGrpSpPr>
      <p:grpSpPr>
        <a:xfrm>
          <a:off x="0" y="0"/>
          <a:ext cx="0" cy="0"/>
          <a:chOff x="0" y="0"/>
          <a:chExt cx="0" cy="0"/>
        </a:xfrm>
      </p:grpSpPr>
      <p:sp>
        <p:nvSpPr>
          <p:cNvPr id="1297" name="Google Shape;1297;p208"/>
          <p:cNvSpPr txBox="1"/>
          <p:nvPr>
            <p:ph idx="1" type="body"/>
          </p:nvPr>
        </p:nvSpPr>
        <p:spPr>
          <a:xfrm>
            <a:off x="761825" y="3986900"/>
            <a:ext cx="32241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000"/>
              <a:buNone/>
              <a:defRPr sz="1600"/>
            </a:lvl1pPr>
            <a:lvl2pPr indent="-228600" lvl="1" marL="914400" algn="l">
              <a:lnSpc>
                <a:spcPct val="100000"/>
              </a:lnSpc>
              <a:spcBef>
                <a:spcPts val="0"/>
              </a:spcBef>
              <a:spcAft>
                <a:spcPts val="0"/>
              </a:spcAft>
              <a:buClr>
                <a:schemeClr val="lt1"/>
              </a:buClr>
              <a:buSzPts val="2000"/>
              <a:buNone/>
              <a:defRPr/>
            </a:lvl2pPr>
            <a:lvl3pPr indent="-228600" lvl="2" marL="1371600" algn="l">
              <a:lnSpc>
                <a:spcPct val="100000"/>
              </a:lnSpc>
              <a:spcBef>
                <a:spcPts val="0"/>
              </a:spcBef>
              <a:spcAft>
                <a:spcPts val="0"/>
              </a:spcAft>
              <a:buClr>
                <a:schemeClr val="lt1"/>
              </a:buClr>
              <a:buSzPts val="2000"/>
              <a:buNone/>
              <a:defRPr/>
            </a:lvl3pPr>
            <a:lvl4pPr indent="-228600" lvl="3" marL="1828800" algn="l">
              <a:lnSpc>
                <a:spcPct val="100000"/>
              </a:lnSpc>
              <a:spcBef>
                <a:spcPts val="0"/>
              </a:spcBef>
              <a:spcAft>
                <a:spcPts val="0"/>
              </a:spcAft>
              <a:buClr>
                <a:schemeClr val="lt1"/>
              </a:buClr>
              <a:buSzPts val="2000"/>
              <a:buNone/>
              <a:defRPr/>
            </a:lvl4pPr>
            <a:lvl5pPr indent="-228600" lvl="4" marL="2286000" algn="l">
              <a:lnSpc>
                <a:spcPct val="100000"/>
              </a:lnSpc>
              <a:spcBef>
                <a:spcPts val="0"/>
              </a:spcBef>
              <a:spcAft>
                <a:spcPts val="0"/>
              </a:spcAft>
              <a:buClr>
                <a:schemeClr val="lt1"/>
              </a:buClr>
              <a:buSzPts val="2000"/>
              <a:buNone/>
              <a:defRPr/>
            </a:lvl5pPr>
            <a:lvl6pPr indent="-228600" lvl="5" marL="2743200" algn="l">
              <a:lnSpc>
                <a:spcPct val="100000"/>
              </a:lnSpc>
              <a:spcBef>
                <a:spcPts val="0"/>
              </a:spcBef>
              <a:spcAft>
                <a:spcPts val="0"/>
              </a:spcAft>
              <a:buClr>
                <a:schemeClr val="lt1"/>
              </a:buClr>
              <a:buSzPts val="2000"/>
              <a:buNone/>
              <a:defRPr>
                <a:solidFill>
                  <a:schemeClr val="lt1"/>
                </a:solidFill>
              </a:defRPr>
            </a:lvl6pPr>
            <a:lvl7pPr indent="-228600" lvl="6" marL="3200400" algn="l">
              <a:lnSpc>
                <a:spcPct val="100000"/>
              </a:lnSpc>
              <a:spcBef>
                <a:spcPts val="0"/>
              </a:spcBef>
              <a:spcAft>
                <a:spcPts val="0"/>
              </a:spcAft>
              <a:buClr>
                <a:schemeClr val="lt1"/>
              </a:buClr>
              <a:buSzPts val="2000"/>
              <a:buNone/>
              <a:defRPr>
                <a:solidFill>
                  <a:schemeClr val="lt1"/>
                </a:solidFill>
              </a:defRPr>
            </a:lvl7pPr>
            <a:lvl8pPr indent="-228600" lvl="7" marL="3657600" algn="l">
              <a:lnSpc>
                <a:spcPct val="100000"/>
              </a:lnSpc>
              <a:spcBef>
                <a:spcPts val="0"/>
              </a:spcBef>
              <a:spcAft>
                <a:spcPts val="0"/>
              </a:spcAft>
              <a:buClr>
                <a:schemeClr val="lt1"/>
              </a:buClr>
              <a:buSzPts val="2000"/>
              <a:buNone/>
              <a:defRPr>
                <a:solidFill>
                  <a:schemeClr val="lt1"/>
                </a:solidFill>
              </a:defRPr>
            </a:lvl8pPr>
            <a:lvl9pPr indent="-228600" lvl="8" marL="4114800" algn="l">
              <a:lnSpc>
                <a:spcPct val="100000"/>
              </a:lnSpc>
              <a:spcBef>
                <a:spcPts val="0"/>
              </a:spcBef>
              <a:spcAft>
                <a:spcPts val="0"/>
              </a:spcAft>
              <a:buClr>
                <a:schemeClr val="lt1"/>
              </a:buClr>
              <a:buSzPts val="2000"/>
              <a:buNone/>
              <a:defRPr>
                <a:solidFill>
                  <a:schemeClr val="lt1"/>
                </a:solidFill>
              </a:defRPr>
            </a:lvl9pPr>
          </a:lstStyle>
          <a:p/>
        </p:txBody>
      </p:sp>
      <p:sp>
        <p:nvSpPr>
          <p:cNvPr id="1298" name="Google Shape;1298;p208"/>
          <p:cNvSpPr txBox="1"/>
          <p:nvPr>
            <p:ph idx="2" type="body"/>
          </p:nvPr>
        </p:nvSpPr>
        <p:spPr>
          <a:xfrm>
            <a:off x="4482570" y="3986900"/>
            <a:ext cx="32241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000"/>
              <a:buNone/>
              <a:defRPr sz="1600"/>
            </a:lvl1pPr>
            <a:lvl2pPr indent="-228600" lvl="1" marL="914400" algn="l">
              <a:lnSpc>
                <a:spcPct val="100000"/>
              </a:lnSpc>
              <a:spcBef>
                <a:spcPts val="0"/>
              </a:spcBef>
              <a:spcAft>
                <a:spcPts val="0"/>
              </a:spcAft>
              <a:buClr>
                <a:schemeClr val="lt1"/>
              </a:buClr>
              <a:buSzPts val="2000"/>
              <a:buNone/>
              <a:defRPr/>
            </a:lvl2pPr>
            <a:lvl3pPr indent="-228600" lvl="2" marL="1371600" algn="l">
              <a:lnSpc>
                <a:spcPct val="100000"/>
              </a:lnSpc>
              <a:spcBef>
                <a:spcPts val="0"/>
              </a:spcBef>
              <a:spcAft>
                <a:spcPts val="0"/>
              </a:spcAft>
              <a:buClr>
                <a:schemeClr val="lt1"/>
              </a:buClr>
              <a:buSzPts val="2000"/>
              <a:buNone/>
              <a:defRPr/>
            </a:lvl3pPr>
            <a:lvl4pPr indent="-228600" lvl="3" marL="1828800" algn="l">
              <a:lnSpc>
                <a:spcPct val="100000"/>
              </a:lnSpc>
              <a:spcBef>
                <a:spcPts val="0"/>
              </a:spcBef>
              <a:spcAft>
                <a:spcPts val="0"/>
              </a:spcAft>
              <a:buClr>
                <a:schemeClr val="lt1"/>
              </a:buClr>
              <a:buSzPts val="2000"/>
              <a:buNone/>
              <a:defRPr/>
            </a:lvl4pPr>
            <a:lvl5pPr indent="-228600" lvl="4" marL="2286000" algn="l">
              <a:lnSpc>
                <a:spcPct val="100000"/>
              </a:lnSpc>
              <a:spcBef>
                <a:spcPts val="0"/>
              </a:spcBef>
              <a:spcAft>
                <a:spcPts val="0"/>
              </a:spcAft>
              <a:buClr>
                <a:schemeClr val="lt1"/>
              </a:buClr>
              <a:buSzPts val="2000"/>
              <a:buNone/>
              <a:defRPr/>
            </a:lvl5pPr>
            <a:lvl6pPr indent="-228600" lvl="5" marL="2743200" algn="l">
              <a:lnSpc>
                <a:spcPct val="100000"/>
              </a:lnSpc>
              <a:spcBef>
                <a:spcPts val="0"/>
              </a:spcBef>
              <a:spcAft>
                <a:spcPts val="0"/>
              </a:spcAft>
              <a:buClr>
                <a:schemeClr val="lt1"/>
              </a:buClr>
              <a:buSzPts val="2000"/>
              <a:buNone/>
              <a:defRPr>
                <a:solidFill>
                  <a:schemeClr val="lt1"/>
                </a:solidFill>
              </a:defRPr>
            </a:lvl6pPr>
            <a:lvl7pPr indent="-228600" lvl="6" marL="3200400" algn="l">
              <a:lnSpc>
                <a:spcPct val="100000"/>
              </a:lnSpc>
              <a:spcBef>
                <a:spcPts val="0"/>
              </a:spcBef>
              <a:spcAft>
                <a:spcPts val="0"/>
              </a:spcAft>
              <a:buClr>
                <a:schemeClr val="lt1"/>
              </a:buClr>
              <a:buSzPts val="2000"/>
              <a:buNone/>
              <a:defRPr>
                <a:solidFill>
                  <a:schemeClr val="lt1"/>
                </a:solidFill>
              </a:defRPr>
            </a:lvl7pPr>
            <a:lvl8pPr indent="-228600" lvl="7" marL="3657600" algn="l">
              <a:lnSpc>
                <a:spcPct val="100000"/>
              </a:lnSpc>
              <a:spcBef>
                <a:spcPts val="0"/>
              </a:spcBef>
              <a:spcAft>
                <a:spcPts val="0"/>
              </a:spcAft>
              <a:buClr>
                <a:schemeClr val="lt1"/>
              </a:buClr>
              <a:buSzPts val="2000"/>
              <a:buNone/>
              <a:defRPr>
                <a:solidFill>
                  <a:schemeClr val="lt1"/>
                </a:solidFill>
              </a:defRPr>
            </a:lvl8pPr>
            <a:lvl9pPr indent="-228600" lvl="8" marL="4114800" algn="l">
              <a:lnSpc>
                <a:spcPct val="100000"/>
              </a:lnSpc>
              <a:spcBef>
                <a:spcPts val="0"/>
              </a:spcBef>
              <a:spcAft>
                <a:spcPts val="0"/>
              </a:spcAft>
              <a:buClr>
                <a:schemeClr val="lt1"/>
              </a:buClr>
              <a:buSzPts val="2000"/>
              <a:buNone/>
              <a:defRPr>
                <a:solidFill>
                  <a:schemeClr val="lt1"/>
                </a:solidFill>
              </a:defRPr>
            </a:lvl9pPr>
          </a:lstStyle>
          <a:p/>
        </p:txBody>
      </p:sp>
      <p:sp>
        <p:nvSpPr>
          <p:cNvPr id="1299" name="Google Shape;1299;p208"/>
          <p:cNvSpPr txBox="1"/>
          <p:nvPr>
            <p:ph idx="3" type="subTitle"/>
          </p:nvPr>
        </p:nvSpPr>
        <p:spPr>
          <a:xfrm>
            <a:off x="786086" y="3126633"/>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700"/>
              <a:buNone/>
              <a:defRPr b="1" sz="2000"/>
            </a:lvl1pPr>
            <a:lvl2pPr lvl="1" algn="l">
              <a:lnSpc>
                <a:spcPct val="115000"/>
              </a:lnSpc>
              <a:spcBef>
                <a:spcPts val="500"/>
              </a:spcBef>
              <a:spcAft>
                <a:spcPts val="0"/>
              </a:spcAft>
              <a:buSzPts val="2700"/>
              <a:buNone/>
              <a:defRPr/>
            </a:lvl2pPr>
            <a:lvl3pPr lvl="2" algn="l">
              <a:lnSpc>
                <a:spcPct val="115000"/>
              </a:lnSpc>
              <a:spcBef>
                <a:spcPts val="500"/>
              </a:spcBef>
              <a:spcAft>
                <a:spcPts val="0"/>
              </a:spcAft>
              <a:buSzPts val="2700"/>
              <a:buNone/>
              <a:defRPr sz="2000"/>
            </a:lvl3pPr>
            <a:lvl4pPr lvl="3" algn="l">
              <a:lnSpc>
                <a:spcPct val="115000"/>
              </a:lnSpc>
              <a:spcBef>
                <a:spcPts val="500"/>
              </a:spcBef>
              <a:spcAft>
                <a:spcPts val="0"/>
              </a:spcAft>
              <a:buSzPts val="2700"/>
              <a:buNone/>
              <a:defRPr sz="2000"/>
            </a:lvl4pPr>
            <a:lvl5pPr lvl="4" algn="l">
              <a:lnSpc>
                <a:spcPct val="115000"/>
              </a:lnSpc>
              <a:spcBef>
                <a:spcPts val="500"/>
              </a:spcBef>
              <a:spcAft>
                <a:spcPts val="0"/>
              </a:spcAft>
              <a:buSzPts val="2700"/>
              <a:buNone/>
              <a:defRPr sz="2000"/>
            </a:lvl5pPr>
            <a:lvl6pPr lvl="5" algn="l">
              <a:lnSpc>
                <a:spcPct val="115000"/>
              </a:lnSpc>
              <a:spcBef>
                <a:spcPts val="500"/>
              </a:spcBef>
              <a:spcAft>
                <a:spcPts val="0"/>
              </a:spcAft>
              <a:buSzPts val="2700"/>
              <a:buNone/>
              <a:defRPr sz="2000"/>
            </a:lvl6pPr>
            <a:lvl7pPr lvl="6" algn="l">
              <a:lnSpc>
                <a:spcPct val="115000"/>
              </a:lnSpc>
              <a:spcBef>
                <a:spcPts val="500"/>
              </a:spcBef>
              <a:spcAft>
                <a:spcPts val="0"/>
              </a:spcAft>
              <a:buSzPts val="2700"/>
              <a:buNone/>
              <a:defRPr sz="2000"/>
            </a:lvl7pPr>
            <a:lvl8pPr lvl="7" algn="l">
              <a:lnSpc>
                <a:spcPct val="115000"/>
              </a:lnSpc>
              <a:spcBef>
                <a:spcPts val="500"/>
              </a:spcBef>
              <a:spcAft>
                <a:spcPts val="0"/>
              </a:spcAft>
              <a:buSzPts val="2700"/>
              <a:buNone/>
              <a:defRPr sz="2000"/>
            </a:lvl8pPr>
            <a:lvl9pPr lvl="8" algn="l">
              <a:lnSpc>
                <a:spcPct val="115000"/>
              </a:lnSpc>
              <a:spcBef>
                <a:spcPts val="500"/>
              </a:spcBef>
              <a:spcAft>
                <a:spcPts val="0"/>
              </a:spcAft>
              <a:buSzPts val="2700"/>
              <a:buNone/>
              <a:defRPr sz="2000"/>
            </a:lvl9pPr>
          </a:lstStyle>
          <a:p/>
        </p:txBody>
      </p:sp>
      <p:sp>
        <p:nvSpPr>
          <p:cNvPr id="1300" name="Google Shape;1300;p208"/>
          <p:cNvSpPr txBox="1"/>
          <p:nvPr>
            <p:ph idx="4" type="subTitle"/>
          </p:nvPr>
        </p:nvSpPr>
        <p:spPr>
          <a:xfrm>
            <a:off x="4494767" y="3126633"/>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700"/>
              <a:buNone/>
              <a:defRPr b="1" sz="2000"/>
            </a:lvl1pPr>
            <a:lvl2pPr lvl="1" algn="l">
              <a:lnSpc>
                <a:spcPct val="115000"/>
              </a:lnSpc>
              <a:spcBef>
                <a:spcPts val="500"/>
              </a:spcBef>
              <a:spcAft>
                <a:spcPts val="0"/>
              </a:spcAft>
              <a:buSzPts val="2700"/>
              <a:buNone/>
              <a:defRPr/>
            </a:lvl2pPr>
            <a:lvl3pPr lvl="2" algn="l">
              <a:lnSpc>
                <a:spcPct val="115000"/>
              </a:lnSpc>
              <a:spcBef>
                <a:spcPts val="500"/>
              </a:spcBef>
              <a:spcAft>
                <a:spcPts val="0"/>
              </a:spcAft>
              <a:buSzPts val="2700"/>
              <a:buNone/>
              <a:defRPr sz="2000"/>
            </a:lvl3pPr>
            <a:lvl4pPr lvl="3" algn="l">
              <a:lnSpc>
                <a:spcPct val="115000"/>
              </a:lnSpc>
              <a:spcBef>
                <a:spcPts val="500"/>
              </a:spcBef>
              <a:spcAft>
                <a:spcPts val="0"/>
              </a:spcAft>
              <a:buSzPts val="2700"/>
              <a:buNone/>
              <a:defRPr sz="2000"/>
            </a:lvl4pPr>
            <a:lvl5pPr lvl="4" algn="l">
              <a:lnSpc>
                <a:spcPct val="115000"/>
              </a:lnSpc>
              <a:spcBef>
                <a:spcPts val="500"/>
              </a:spcBef>
              <a:spcAft>
                <a:spcPts val="0"/>
              </a:spcAft>
              <a:buSzPts val="2700"/>
              <a:buNone/>
              <a:defRPr sz="2000"/>
            </a:lvl5pPr>
            <a:lvl6pPr lvl="5" algn="l">
              <a:lnSpc>
                <a:spcPct val="115000"/>
              </a:lnSpc>
              <a:spcBef>
                <a:spcPts val="500"/>
              </a:spcBef>
              <a:spcAft>
                <a:spcPts val="0"/>
              </a:spcAft>
              <a:buSzPts val="2700"/>
              <a:buNone/>
              <a:defRPr sz="2000"/>
            </a:lvl6pPr>
            <a:lvl7pPr lvl="6" algn="l">
              <a:lnSpc>
                <a:spcPct val="115000"/>
              </a:lnSpc>
              <a:spcBef>
                <a:spcPts val="500"/>
              </a:spcBef>
              <a:spcAft>
                <a:spcPts val="0"/>
              </a:spcAft>
              <a:buSzPts val="2700"/>
              <a:buNone/>
              <a:defRPr sz="2000"/>
            </a:lvl7pPr>
            <a:lvl8pPr lvl="7" algn="l">
              <a:lnSpc>
                <a:spcPct val="115000"/>
              </a:lnSpc>
              <a:spcBef>
                <a:spcPts val="500"/>
              </a:spcBef>
              <a:spcAft>
                <a:spcPts val="0"/>
              </a:spcAft>
              <a:buSzPts val="2700"/>
              <a:buNone/>
              <a:defRPr sz="2000"/>
            </a:lvl8pPr>
            <a:lvl9pPr lvl="8" algn="l">
              <a:lnSpc>
                <a:spcPct val="115000"/>
              </a:lnSpc>
              <a:spcBef>
                <a:spcPts val="500"/>
              </a:spcBef>
              <a:spcAft>
                <a:spcPts val="0"/>
              </a:spcAft>
              <a:buSzPts val="2700"/>
              <a:buNone/>
              <a:defRPr sz="2000"/>
            </a:lvl9pPr>
          </a:lstStyle>
          <a:p/>
        </p:txBody>
      </p:sp>
      <p:sp>
        <p:nvSpPr>
          <p:cNvPr id="1301" name="Google Shape;1301;p208"/>
          <p:cNvSpPr txBox="1"/>
          <p:nvPr>
            <p:ph idx="5" type="body"/>
          </p:nvPr>
        </p:nvSpPr>
        <p:spPr>
          <a:xfrm>
            <a:off x="8167924" y="3986900"/>
            <a:ext cx="32241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2000"/>
              <a:buNone/>
              <a:defRPr sz="1600"/>
            </a:lvl1pPr>
            <a:lvl2pPr indent="-228600" lvl="1" marL="914400" algn="l">
              <a:lnSpc>
                <a:spcPct val="100000"/>
              </a:lnSpc>
              <a:spcBef>
                <a:spcPts val="0"/>
              </a:spcBef>
              <a:spcAft>
                <a:spcPts val="0"/>
              </a:spcAft>
              <a:buClr>
                <a:schemeClr val="lt1"/>
              </a:buClr>
              <a:buSzPts val="2000"/>
              <a:buNone/>
              <a:defRPr/>
            </a:lvl2pPr>
            <a:lvl3pPr indent="-228600" lvl="2" marL="1371600" algn="l">
              <a:lnSpc>
                <a:spcPct val="100000"/>
              </a:lnSpc>
              <a:spcBef>
                <a:spcPts val="0"/>
              </a:spcBef>
              <a:spcAft>
                <a:spcPts val="0"/>
              </a:spcAft>
              <a:buClr>
                <a:schemeClr val="lt1"/>
              </a:buClr>
              <a:buSzPts val="2000"/>
              <a:buNone/>
              <a:defRPr/>
            </a:lvl3pPr>
            <a:lvl4pPr indent="-228600" lvl="3" marL="1828800" algn="l">
              <a:lnSpc>
                <a:spcPct val="100000"/>
              </a:lnSpc>
              <a:spcBef>
                <a:spcPts val="0"/>
              </a:spcBef>
              <a:spcAft>
                <a:spcPts val="0"/>
              </a:spcAft>
              <a:buClr>
                <a:schemeClr val="lt1"/>
              </a:buClr>
              <a:buSzPts val="2000"/>
              <a:buNone/>
              <a:defRPr/>
            </a:lvl4pPr>
            <a:lvl5pPr indent="-228600" lvl="4" marL="2286000" algn="l">
              <a:lnSpc>
                <a:spcPct val="100000"/>
              </a:lnSpc>
              <a:spcBef>
                <a:spcPts val="0"/>
              </a:spcBef>
              <a:spcAft>
                <a:spcPts val="0"/>
              </a:spcAft>
              <a:buClr>
                <a:schemeClr val="lt1"/>
              </a:buClr>
              <a:buSzPts val="2000"/>
              <a:buNone/>
              <a:defRPr/>
            </a:lvl5pPr>
            <a:lvl6pPr indent="-228600" lvl="5" marL="2743200" algn="l">
              <a:lnSpc>
                <a:spcPct val="100000"/>
              </a:lnSpc>
              <a:spcBef>
                <a:spcPts val="0"/>
              </a:spcBef>
              <a:spcAft>
                <a:spcPts val="0"/>
              </a:spcAft>
              <a:buClr>
                <a:schemeClr val="lt1"/>
              </a:buClr>
              <a:buSzPts val="2000"/>
              <a:buNone/>
              <a:defRPr>
                <a:solidFill>
                  <a:schemeClr val="lt1"/>
                </a:solidFill>
              </a:defRPr>
            </a:lvl6pPr>
            <a:lvl7pPr indent="-228600" lvl="6" marL="3200400" algn="l">
              <a:lnSpc>
                <a:spcPct val="100000"/>
              </a:lnSpc>
              <a:spcBef>
                <a:spcPts val="0"/>
              </a:spcBef>
              <a:spcAft>
                <a:spcPts val="0"/>
              </a:spcAft>
              <a:buClr>
                <a:schemeClr val="lt1"/>
              </a:buClr>
              <a:buSzPts val="2000"/>
              <a:buNone/>
              <a:defRPr>
                <a:solidFill>
                  <a:schemeClr val="lt1"/>
                </a:solidFill>
              </a:defRPr>
            </a:lvl7pPr>
            <a:lvl8pPr indent="-228600" lvl="7" marL="3657600" algn="l">
              <a:lnSpc>
                <a:spcPct val="100000"/>
              </a:lnSpc>
              <a:spcBef>
                <a:spcPts val="0"/>
              </a:spcBef>
              <a:spcAft>
                <a:spcPts val="0"/>
              </a:spcAft>
              <a:buClr>
                <a:schemeClr val="lt1"/>
              </a:buClr>
              <a:buSzPts val="2000"/>
              <a:buNone/>
              <a:defRPr>
                <a:solidFill>
                  <a:schemeClr val="lt1"/>
                </a:solidFill>
              </a:defRPr>
            </a:lvl8pPr>
            <a:lvl9pPr indent="-228600" lvl="8" marL="4114800" algn="l">
              <a:lnSpc>
                <a:spcPct val="100000"/>
              </a:lnSpc>
              <a:spcBef>
                <a:spcPts val="0"/>
              </a:spcBef>
              <a:spcAft>
                <a:spcPts val="0"/>
              </a:spcAft>
              <a:buClr>
                <a:schemeClr val="lt1"/>
              </a:buClr>
              <a:buSzPts val="2000"/>
              <a:buNone/>
              <a:defRPr>
                <a:solidFill>
                  <a:schemeClr val="lt1"/>
                </a:solidFill>
              </a:defRPr>
            </a:lvl9pPr>
          </a:lstStyle>
          <a:p/>
        </p:txBody>
      </p:sp>
      <p:sp>
        <p:nvSpPr>
          <p:cNvPr id="1302" name="Google Shape;1302;p208"/>
          <p:cNvSpPr txBox="1"/>
          <p:nvPr>
            <p:ph idx="6" type="subTitle"/>
          </p:nvPr>
        </p:nvSpPr>
        <p:spPr>
          <a:xfrm>
            <a:off x="8180121" y="31266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700"/>
              <a:buNone/>
              <a:defRPr b="1" sz="2000"/>
            </a:lvl1pPr>
            <a:lvl2pPr lvl="1" algn="l">
              <a:lnSpc>
                <a:spcPct val="115000"/>
              </a:lnSpc>
              <a:spcBef>
                <a:spcPts val="500"/>
              </a:spcBef>
              <a:spcAft>
                <a:spcPts val="0"/>
              </a:spcAft>
              <a:buSzPts val="2700"/>
              <a:buNone/>
              <a:defRPr/>
            </a:lvl2pPr>
            <a:lvl3pPr lvl="2" algn="l">
              <a:lnSpc>
                <a:spcPct val="115000"/>
              </a:lnSpc>
              <a:spcBef>
                <a:spcPts val="500"/>
              </a:spcBef>
              <a:spcAft>
                <a:spcPts val="0"/>
              </a:spcAft>
              <a:buSzPts val="2700"/>
              <a:buNone/>
              <a:defRPr sz="2000"/>
            </a:lvl3pPr>
            <a:lvl4pPr lvl="3" algn="l">
              <a:lnSpc>
                <a:spcPct val="115000"/>
              </a:lnSpc>
              <a:spcBef>
                <a:spcPts val="500"/>
              </a:spcBef>
              <a:spcAft>
                <a:spcPts val="0"/>
              </a:spcAft>
              <a:buSzPts val="2700"/>
              <a:buNone/>
              <a:defRPr sz="2000"/>
            </a:lvl4pPr>
            <a:lvl5pPr lvl="4" algn="l">
              <a:lnSpc>
                <a:spcPct val="115000"/>
              </a:lnSpc>
              <a:spcBef>
                <a:spcPts val="500"/>
              </a:spcBef>
              <a:spcAft>
                <a:spcPts val="0"/>
              </a:spcAft>
              <a:buSzPts val="2700"/>
              <a:buNone/>
              <a:defRPr sz="2000"/>
            </a:lvl5pPr>
            <a:lvl6pPr lvl="5" algn="l">
              <a:lnSpc>
                <a:spcPct val="115000"/>
              </a:lnSpc>
              <a:spcBef>
                <a:spcPts val="500"/>
              </a:spcBef>
              <a:spcAft>
                <a:spcPts val="0"/>
              </a:spcAft>
              <a:buSzPts val="2700"/>
              <a:buNone/>
              <a:defRPr sz="2000"/>
            </a:lvl6pPr>
            <a:lvl7pPr lvl="6" algn="l">
              <a:lnSpc>
                <a:spcPct val="115000"/>
              </a:lnSpc>
              <a:spcBef>
                <a:spcPts val="500"/>
              </a:spcBef>
              <a:spcAft>
                <a:spcPts val="0"/>
              </a:spcAft>
              <a:buSzPts val="2700"/>
              <a:buNone/>
              <a:defRPr sz="2000"/>
            </a:lvl7pPr>
            <a:lvl8pPr lvl="7" algn="l">
              <a:lnSpc>
                <a:spcPct val="115000"/>
              </a:lnSpc>
              <a:spcBef>
                <a:spcPts val="500"/>
              </a:spcBef>
              <a:spcAft>
                <a:spcPts val="0"/>
              </a:spcAft>
              <a:buSzPts val="2700"/>
              <a:buNone/>
              <a:defRPr sz="2000"/>
            </a:lvl8pPr>
            <a:lvl9pPr lvl="8" algn="l">
              <a:lnSpc>
                <a:spcPct val="115000"/>
              </a:lnSpc>
              <a:spcBef>
                <a:spcPts val="500"/>
              </a:spcBef>
              <a:spcAft>
                <a:spcPts val="0"/>
              </a:spcAft>
              <a:buSzPts val="2700"/>
              <a:buNone/>
              <a:defRPr sz="2000"/>
            </a:lvl9pPr>
          </a:lstStyle>
          <a:p/>
        </p:txBody>
      </p:sp>
      <p:sp>
        <p:nvSpPr>
          <p:cNvPr id="1303" name="Google Shape;1303;p208"/>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04" name="Google Shape;1304;p208"/>
          <p:cNvSpPr txBox="1"/>
          <p:nvPr>
            <p:ph type="title"/>
          </p:nvPr>
        </p:nvSpPr>
        <p:spPr>
          <a:xfrm>
            <a:off x="749261" y="535599"/>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305" name="Google Shape;1305;p208"/>
          <p:cNvSpPr txBox="1"/>
          <p:nvPr>
            <p:ph idx="7" type="body"/>
          </p:nvPr>
        </p:nvSpPr>
        <p:spPr>
          <a:xfrm>
            <a:off x="748491"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32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2000"/>
              <a:buNone/>
              <a:defRPr/>
            </a:lvl2pPr>
            <a:lvl3pPr indent="-228600" lvl="2" marL="1371600" algn="l">
              <a:lnSpc>
                <a:spcPct val="100000"/>
              </a:lnSpc>
              <a:spcBef>
                <a:spcPts val="0"/>
              </a:spcBef>
              <a:spcAft>
                <a:spcPts val="0"/>
              </a:spcAft>
              <a:buClr>
                <a:schemeClr val="lt1"/>
              </a:buClr>
              <a:buSzPts val="2000"/>
              <a:buNone/>
              <a:defRPr/>
            </a:lvl3pPr>
            <a:lvl4pPr indent="-228600" lvl="3" marL="1828800" algn="l">
              <a:lnSpc>
                <a:spcPct val="100000"/>
              </a:lnSpc>
              <a:spcBef>
                <a:spcPts val="0"/>
              </a:spcBef>
              <a:spcAft>
                <a:spcPts val="0"/>
              </a:spcAft>
              <a:buClr>
                <a:schemeClr val="lt1"/>
              </a:buClr>
              <a:buSzPts val="2000"/>
              <a:buNone/>
              <a:defRPr/>
            </a:lvl4pPr>
            <a:lvl5pPr indent="-228600" lvl="4" marL="2286000" algn="l">
              <a:lnSpc>
                <a:spcPct val="100000"/>
              </a:lnSpc>
              <a:spcBef>
                <a:spcPts val="0"/>
              </a:spcBef>
              <a:spcAft>
                <a:spcPts val="0"/>
              </a:spcAft>
              <a:buClr>
                <a:schemeClr val="lt1"/>
              </a:buClr>
              <a:buSzPts val="2000"/>
              <a:buNone/>
              <a:defRPr/>
            </a:lvl5pPr>
            <a:lvl6pPr indent="-228600" lvl="5" marL="2743200" algn="l">
              <a:lnSpc>
                <a:spcPct val="100000"/>
              </a:lnSpc>
              <a:spcBef>
                <a:spcPts val="0"/>
              </a:spcBef>
              <a:spcAft>
                <a:spcPts val="0"/>
              </a:spcAft>
              <a:buClr>
                <a:schemeClr val="lt1"/>
              </a:buClr>
              <a:buSzPts val="2000"/>
              <a:buNone/>
              <a:defRPr>
                <a:solidFill>
                  <a:schemeClr val="lt1"/>
                </a:solidFill>
              </a:defRPr>
            </a:lvl6pPr>
            <a:lvl7pPr indent="-228600" lvl="6" marL="3200400" algn="l">
              <a:lnSpc>
                <a:spcPct val="100000"/>
              </a:lnSpc>
              <a:spcBef>
                <a:spcPts val="0"/>
              </a:spcBef>
              <a:spcAft>
                <a:spcPts val="0"/>
              </a:spcAft>
              <a:buClr>
                <a:schemeClr val="lt1"/>
              </a:buClr>
              <a:buSzPts val="2000"/>
              <a:buNone/>
              <a:defRPr>
                <a:solidFill>
                  <a:schemeClr val="lt1"/>
                </a:solidFill>
              </a:defRPr>
            </a:lvl7pPr>
            <a:lvl8pPr indent="-228600" lvl="7" marL="3657600" algn="l">
              <a:lnSpc>
                <a:spcPct val="100000"/>
              </a:lnSpc>
              <a:spcBef>
                <a:spcPts val="0"/>
              </a:spcBef>
              <a:spcAft>
                <a:spcPts val="0"/>
              </a:spcAft>
              <a:buClr>
                <a:schemeClr val="lt1"/>
              </a:buClr>
              <a:buSzPts val="2000"/>
              <a:buNone/>
              <a:defRPr>
                <a:solidFill>
                  <a:schemeClr val="lt1"/>
                </a:solidFill>
              </a:defRPr>
            </a:lvl8pPr>
            <a:lvl9pPr indent="-228600" lvl="8" marL="4114800" algn="l">
              <a:lnSpc>
                <a:spcPct val="100000"/>
              </a:lnSpc>
              <a:spcBef>
                <a:spcPts val="0"/>
              </a:spcBef>
              <a:spcAft>
                <a:spcPts val="0"/>
              </a:spcAft>
              <a:buClr>
                <a:schemeClr val="lt1"/>
              </a:buClr>
              <a:buSzPts val="2000"/>
              <a:buNone/>
              <a:defRPr>
                <a:solidFill>
                  <a:schemeClr val="lt1"/>
                </a:solidFil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1306" name="Shape 1306"/>
        <p:cNvGrpSpPr/>
        <p:nvPr/>
      </p:nvGrpSpPr>
      <p:grpSpPr>
        <a:xfrm>
          <a:off x="0" y="0"/>
          <a:ext cx="0" cy="0"/>
          <a:chOff x="0" y="0"/>
          <a:chExt cx="0" cy="0"/>
        </a:xfrm>
      </p:grpSpPr>
      <p:sp>
        <p:nvSpPr>
          <p:cNvPr id="1307" name="Google Shape;1307;p209"/>
          <p:cNvSpPr/>
          <p:nvPr/>
        </p:nvSpPr>
        <p:spPr>
          <a:xfrm>
            <a:off x="7980167" y="1825633"/>
            <a:ext cx="3599400" cy="4422900"/>
          </a:xfrm>
          <a:prstGeom prst="rect">
            <a:avLst/>
          </a:prstGeom>
          <a:solidFill>
            <a:schemeClr val="l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1500" u="none" cap="none" strike="noStrike">
              <a:solidFill>
                <a:srgbClr val="000000"/>
              </a:solidFill>
              <a:latin typeface="Arial"/>
              <a:ea typeface="Arial"/>
              <a:cs typeface="Arial"/>
              <a:sym typeface="Arial"/>
            </a:endParaRPr>
          </a:p>
        </p:txBody>
      </p:sp>
      <p:sp>
        <p:nvSpPr>
          <p:cNvPr id="1308" name="Google Shape;1308;p209"/>
          <p:cNvSpPr/>
          <p:nvPr/>
        </p:nvSpPr>
        <p:spPr>
          <a:xfrm>
            <a:off x="4294747" y="1825633"/>
            <a:ext cx="3599400" cy="4422900"/>
          </a:xfrm>
          <a:prstGeom prst="rect">
            <a:avLst/>
          </a:prstGeom>
          <a:solidFill>
            <a:schemeClr val="l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1500" u="none" cap="none" strike="noStrike">
              <a:solidFill>
                <a:srgbClr val="000000"/>
              </a:solidFill>
              <a:latin typeface="Arial"/>
              <a:ea typeface="Arial"/>
              <a:cs typeface="Arial"/>
              <a:sym typeface="Arial"/>
            </a:endParaRPr>
          </a:p>
        </p:txBody>
      </p:sp>
      <p:sp>
        <p:nvSpPr>
          <p:cNvPr id="1309" name="Google Shape;1309;p209"/>
          <p:cNvSpPr/>
          <p:nvPr/>
        </p:nvSpPr>
        <p:spPr>
          <a:xfrm>
            <a:off x="609459" y="1825633"/>
            <a:ext cx="3599400" cy="4422900"/>
          </a:xfrm>
          <a:prstGeom prst="rect">
            <a:avLst/>
          </a:prstGeom>
          <a:solidFill>
            <a:schemeClr val="l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1500" u="none" cap="none" strike="noStrike">
              <a:solidFill>
                <a:srgbClr val="000000"/>
              </a:solidFill>
              <a:latin typeface="Arial"/>
              <a:ea typeface="Arial"/>
              <a:cs typeface="Arial"/>
              <a:sym typeface="Arial"/>
            </a:endParaRPr>
          </a:p>
        </p:txBody>
      </p:sp>
      <p:sp>
        <p:nvSpPr>
          <p:cNvPr id="1310" name="Google Shape;1310;p209"/>
          <p:cNvSpPr txBox="1"/>
          <p:nvPr>
            <p:ph idx="1" type="body"/>
          </p:nvPr>
        </p:nvSpPr>
        <p:spPr>
          <a:xfrm>
            <a:off x="761825" y="2825567"/>
            <a:ext cx="3224100" cy="3233700"/>
          </a:xfrm>
          <a:prstGeom prst="rect">
            <a:avLst/>
          </a:prstGeom>
          <a:noFill/>
          <a:ln>
            <a:noFill/>
          </a:ln>
        </p:spPr>
        <p:txBody>
          <a:bodyPr anchorCtr="0" anchor="t" bIns="0" lIns="0" spcFirstLastPara="1" rIns="0" wrap="square" tIns="0">
            <a:noAutofit/>
          </a:bodyPr>
          <a:lstStyle>
            <a:lvl1pPr indent="-361950" lvl="0" marL="457200" marR="0" algn="l">
              <a:lnSpc>
                <a:spcPct val="115000"/>
              </a:lnSpc>
              <a:spcBef>
                <a:spcPts val="1100"/>
              </a:spcBef>
              <a:spcAft>
                <a:spcPts val="0"/>
              </a:spcAft>
              <a:buClr>
                <a:schemeClr val="dk1"/>
              </a:buClr>
              <a:buSzPts val="21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1311" name="Google Shape;1311;p209"/>
          <p:cNvSpPr txBox="1"/>
          <p:nvPr>
            <p:ph idx="2" type="body"/>
          </p:nvPr>
        </p:nvSpPr>
        <p:spPr>
          <a:xfrm>
            <a:off x="4482570" y="2825567"/>
            <a:ext cx="3224100" cy="3233700"/>
          </a:xfrm>
          <a:prstGeom prst="rect">
            <a:avLst/>
          </a:prstGeom>
          <a:noFill/>
          <a:ln>
            <a:noFill/>
          </a:ln>
        </p:spPr>
        <p:txBody>
          <a:bodyPr anchorCtr="0" anchor="t" bIns="0" lIns="0" spcFirstLastPara="1" rIns="0" wrap="square" tIns="0">
            <a:noAutofit/>
          </a:bodyPr>
          <a:lstStyle>
            <a:lvl1pPr indent="-361950" lvl="0" marL="457200" marR="0" algn="l">
              <a:lnSpc>
                <a:spcPct val="115000"/>
              </a:lnSpc>
              <a:spcBef>
                <a:spcPts val="1100"/>
              </a:spcBef>
              <a:spcAft>
                <a:spcPts val="0"/>
              </a:spcAft>
              <a:buClr>
                <a:schemeClr val="dk1"/>
              </a:buClr>
              <a:buSzPts val="21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1312" name="Google Shape;1312;p209"/>
          <p:cNvSpPr txBox="1"/>
          <p:nvPr>
            <p:ph idx="3" type="body"/>
          </p:nvPr>
        </p:nvSpPr>
        <p:spPr>
          <a:xfrm>
            <a:off x="8167924" y="2825567"/>
            <a:ext cx="3224100" cy="3233700"/>
          </a:xfrm>
          <a:prstGeom prst="rect">
            <a:avLst/>
          </a:prstGeom>
          <a:noFill/>
          <a:ln>
            <a:noFill/>
          </a:ln>
        </p:spPr>
        <p:txBody>
          <a:bodyPr anchorCtr="0" anchor="t" bIns="0" lIns="0" spcFirstLastPara="1" rIns="0" wrap="square" tIns="0">
            <a:noAutofit/>
          </a:bodyPr>
          <a:lstStyle>
            <a:lvl1pPr indent="-361950" lvl="0" marL="457200" marR="0" algn="l">
              <a:lnSpc>
                <a:spcPct val="115000"/>
              </a:lnSpc>
              <a:spcBef>
                <a:spcPts val="1100"/>
              </a:spcBef>
              <a:spcAft>
                <a:spcPts val="0"/>
              </a:spcAft>
              <a:buClr>
                <a:schemeClr val="dk1"/>
              </a:buClr>
              <a:buSzPts val="21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200" u="none" cap="none" strike="noStrike">
                <a:solidFill>
                  <a:schemeClr val="dk1"/>
                </a:solidFill>
                <a:latin typeface="DM Sans"/>
                <a:ea typeface="DM Sans"/>
                <a:cs typeface="DM Sans"/>
                <a:sym typeface="DM Sans"/>
              </a:defRPr>
            </a:lvl9pPr>
          </a:lstStyle>
          <a:p/>
        </p:txBody>
      </p:sp>
      <p:sp>
        <p:nvSpPr>
          <p:cNvPr id="1313" name="Google Shape;1313;p209"/>
          <p:cNvSpPr txBox="1"/>
          <p:nvPr>
            <p:ph idx="4" type="subTitle"/>
          </p:nvPr>
        </p:nvSpPr>
        <p:spPr>
          <a:xfrm>
            <a:off x="786086"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700"/>
              <a:buNone/>
              <a:defRPr b="1" sz="2000">
                <a:solidFill>
                  <a:schemeClr val="dk1"/>
                </a:solidFill>
              </a:defRPr>
            </a:lvl1pPr>
            <a:lvl2pPr lvl="1" algn="l">
              <a:lnSpc>
                <a:spcPct val="115000"/>
              </a:lnSpc>
              <a:spcBef>
                <a:spcPts val="500"/>
              </a:spcBef>
              <a:spcAft>
                <a:spcPts val="0"/>
              </a:spcAft>
              <a:buClr>
                <a:schemeClr val="dk1"/>
              </a:buClr>
              <a:buSzPts val="2700"/>
              <a:buNone/>
              <a:defRPr>
                <a:solidFill>
                  <a:schemeClr val="dk1"/>
                </a:solidFill>
              </a:defRPr>
            </a:lvl2pPr>
            <a:lvl3pPr lvl="2" algn="l">
              <a:lnSpc>
                <a:spcPct val="115000"/>
              </a:lnSpc>
              <a:spcBef>
                <a:spcPts val="500"/>
              </a:spcBef>
              <a:spcAft>
                <a:spcPts val="0"/>
              </a:spcAft>
              <a:buClr>
                <a:schemeClr val="dk1"/>
              </a:buClr>
              <a:buSzPts val="2700"/>
              <a:buNone/>
              <a:defRPr sz="2000">
                <a:solidFill>
                  <a:schemeClr val="dk1"/>
                </a:solidFill>
              </a:defRPr>
            </a:lvl3pPr>
            <a:lvl4pPr lvl="3" algn="l">
              <a:lnSpc>
                <a:spcPct val="115000"/>
              </a:lnSpc>
              <a:spcBef>
                <a:spcPts val="500"/>
              </a:spcBef>
              <a:spcAft>
                <a:spcPts val="0"/>
              </a:spcAft>
              <a:buClr>
                <a:schemeClr val="dk1"/>
              </a:buClr>
              <a:buSzPts val="2700"/>
              <a:buNone/>
              <a:defRPr sz="2000">
                <a:solidFill>
                  <a:schemeClr val="dk1"/>
                </a:solidFill>
              </a:defRPr>
            </a:lvl4pPr>
            <a:lvl5pPr lvl="4" algn="l">
              <a:lnSpc>
                <a:spcPct val="115000"/>
              </a:lnSpc>
              <a:spcBef>
                <a:spcPts val="500"/>
              </a:spcBef>
              <a:spcAft>
                <a:spcPts val="0"/>
              </a:spcAft>
              <a:buClr>
                <a:schemeClr val="dk1"/>
              </a:buClr>
              <a:buSzPts val="2700"/>
              <a:buNone/>
              <a:defRPr sz="2000">
                <a:solidFill>
                  <a:schemeClr val="dk1"/>
                </a:solidFill>
              </a:defRPr>
            </a:lvl5pPr>
            <a:lvl6pPr lvl="5" algn="l">
              <a:lnSpc>
                <a:spcPct val="115000"/>
              </a:lnSpc>
              <a:spcBef>
                <a:spcPts val="500"/>
              </a:spcBef>
              <a:spcAft>
                <a:spcPts val="0"/>
              </a:spcAft>
              <a:buClr>
                <a:schemeClr val="dk1"/>
              </a:buClr>
              <a:buSzPts val="2700"/>
              <a:buNone/>
              <a:defRPr sz="2000">
                <a:solidFill>
                  <a:schemeClr val="dk1"/>
                </a:solidFill>
              </a:defRPr>
            </a:lvl6pPr>
            <a:lvl7pPr lvl="6" algn="l">
              <a:lnSpc>
                <a:spcPct val="115000"/>
              </a:lnSpc>
              <a:spcBef>
                <a:spcPts val="500"/>
              </a:spcBef>
              <a:spcAft>
                <a:spcPts val="0"/>
              </a:spcAft>
              <a:buClr>
                <a:schemeClr val="dk1"/>
              </a:buClr>
              <a:buSzPts val="2700"/>
              <a:buNone/>
              <a:defRPr sz="2000">
                <a:solidFill>
                  <a:schemeClr val="dk1"/>
                </a:solidFill>
              </a:defRPr>
            </a:lvl7pPr>
            <a:lvl8pPr lvl="7" algn="l">
              <a:lnSpc>
                <a:spcPct val="115000"/>
              </a:lnSpc>
              <a:spcBef>
                <a:spcPts val="500"/>
              </a:spcBef>
              <a:spcAft>
                <a:spcPts val="0"/>
              </a:spcAft>
              <a:buClr>
                <a:schemeClr val="dk1"/>
              </a:buClr>
              <a:buSzPts val="2700"/>
              <a:buNone/>
              <a:defRPr sz="2000">
                <a:solidFill>
                  <a:schemeClr val="dk1"/>
                </a:solidFill>
              </a:defRPr>
            </a:lvl8pPr>
            <a:lvl9pPr lvl="8" algn="l">
              <a:lnSpc>
                <a:spcPct val="115000"/>
              </a:lnSpc>
              <a:spcBef>
                <a:spcPts val="500"/>
              </a:spcBef>
              <a:spcAft>
                <a:spcPts val="0"/>
              </a:spcAft>
              <a:buClr>
                <a:schemeClr val="dk1"/>
              </a:buClr>
              <a:buSzPts val="2700"/>
              <a:buNone/>
              <a:defRPr sz="2000">
                <a:solidFill>
                  <a:schemeClr val="dk1"/>
                </a:solidFill>
              </a:defRPr>
            </a:lvl9pPr>
          </a:lstStyle>
          <a:p/>
        </p:txBody>
      </p:sp>
      <p:sp>
        <p:nvSpPr>
          <p:cNvPr id="1314" name="Google Shape;1314;p209"/>
          <p:cNvSpPr txBox="1"/>
          <p:nvPr>
            <p:ph idx="5" type="subTitle"/>
          </p:nvPr>
        </p:nvSpPr>
        <p:spPr>
          <a:xfrm>
            <a:off x="4494767"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700"/>
              <a:buNone/>
              <a:defRPr b="1" sz="2000">
                <a:solidFill>
                  <a:schemeClr val="dk1"/>
                </a:solidFill>
              </a:defRPr>
            </a:lvl1pPr>
            <a:lvl2pPr lvl="1" algn="l">
              <a:lnSpc>
                <a:spcPct val="115000"/>
              </a:lnSpc>
              <a:spcBef>
                <a:spcPts val="500"/>
              </a:spcBef>
              <a:spcAft>
                <a:spcPts val="0"/>
              </a:spcAft>
              <a:buClr>
                <a:schemeClr val="dk1"/>
              </a:buClr>
              <a:buSzPts val="2700"/>
              <a:buNone/>
              <a:defRPr>
                <a:solidFill>
                  <a:schemeClr val="dk1"/>
                </a:solidFill>
              </a:defRPr>
            </a:lvl2pPr>
            <a:lvl3pPr lvl="2" algn="l">
              <a:lnSpc>
                <a:spcPct val="115000"/>
              </a:lnSpc>
              <a:spcBef>
                <a:spcPts val="500"/>
              </a:spcBef>
              <a:spcAft>
                <a:spcPts val="0"/>
              </a:spcAft>
              <a:buClr>
                <a:schemeClr val="dk1"/>
              </a:buClr>
              <a:buSzPts val="2700"/>
              <a:buNone/>
              <a:defRPr sz="2000">
                <a:solidFill>
                  <a:schemeClr val="dk1"/>
                </a:solidFill>
              </a:defRPr>
            </a:lvl3pPr>
            <a:lvl4pPr lvl="3" algn="l">
              <a:lnSpc>
                <a:spcPct val="115000"/>
              </a:lnSpc>
              <a:spcBef>
                <a:spcPts val="500"/>
              </a:spcBef>
              <a:spcAft>
                <a:spcPts val="0"/>
              </a:spcAft>
              <a:buClr>
                <a:schemeClr val="dk1"/>
              </a:buClr>
              <a:buSzPts val="2700"/>
              <a:buNone/>
              <a:defRPr sz="2000">
                <a:solidFill>
                  <a:schemeClr val="dk1"/>
                </a:solidFill>
              </a:defRPr>
            </a:lvl4pPr>
            <a:lvl5pPr lvl="4" algn="l">
              <a:lnSpc>
                <a:spcPct val="115000"/>
              </a:lnSpc>
              <a:spcBef>
                <a:spcPts val="500"/>
              </a:spcBef>
              <a:spcAft>
                <a:spcPts val="0"/>
              </a:spcAft>
              <a:buClr>
                <a:schemeClr val="dk1"/>
              </a:buClr>
              <a:buSzPts val="2700"/>
              <a:buNone/>
              <a:defRPr sz="2000">
                <a:solidFill>
                  <a:schemeClr val="dk1"/>
                </a:solidFill>
              </a:defRPr>
            </a:lvl5pPr>
            <a:lvl6pPr lvl="5" algn="l">
              <a:lnSpc>
                <a:spcPct val="115000"/>
              </a:lnSpc>
              <a:spcBef>
                <a:spcPts val="500"/>
              </a:spcBef>
              <a:spcAft>
                <a:spcPts val="0"/>
              </a:spcAft>
              <a:buClr>
                <a:schemeClr val="dk1"/>
              </a:buClr>
              <a:buSzPts val="2700"/>
              <a:buNone/>
              <a:defRPr sz="2000">
                <a:solidFill>
                  <a:schemeClr val="dk1"/>
                </a:solidFill>
              </a:defRPr>
            </a:lvl6pPr>
            <a:lvl7pPr lvl="6" algn="l">
              <a:lnSpc>
                <a:spcPct val="115000"/>
              </a:lnSpc>
              <a:spcBef>
                <a:spcPts val="500"/>
              </a:spcBef>
              <a:spcAft>
                <a:spcPts val="0"/>
              </a:spcAft>
              <a:buClr>
                <a:schemeClr val="dk1"/>
              </a:buClr>
              <a:buSzPts val="2700"/>
              <a:buNone/>
              <a:defRPr sz="2000">
                <a:solidFill>
                  <a:schemeClr val="dk1"/>
                </a:solidFill>
              </a:defRPr>
            </a:lvl7pPr>
            <a:lvl8pPr lvl="7" algn="l">
              <a:lnSpc>
                <a:spcPct val="115000"/>
              </a:lnSpc>
              <a:spcBef>
                <a:spcPts val="500"/>
              </a:spcBef>
              <a:spcAft>
                <a:spcPts val="0"/>
              </a:spcAft>
              <a:buClr>
                <a:schemeClr val="dk1"/>
              </a:buClr>
              <a:buSzPts val="2700"/>
              <a:buNone/>
              <a:defRPr sz="2000">
                <a:solidFill>
                  <a:schemeClr val="dk1"/>
                </a:solidFill>
              </a:defRPr>
            </a:lvl8pPr>
            <a:lvl9pPr lvl="8" algn="l">
              <a:lnSpc>
                <a:spcPct val="115000"/>
              </a:lnSpc>
              <a:spcBef>
                <a:spcPts val="500"/>
              </a:spcBef>
              <a:spcAft>
                <a:spcPts val="0"/>
              </a:spcAft>
              <a:buClr>
                <a:schemeClr val="dk1"/>
              </a:buClr>
              <a:buSzPts val="2700"/>
              <a:buNone/>
              <a:defRPr sz="2000">
                <a:solidFill>
                  <a:schemeClr val="dk1"/>
                </a:solidFill>
              </a:defRPr>
            </a:lvl9pPr>
          </a:lstStyle>
          <a:p/>
        </p:txBody>
      </p:sp>
      <p:sp>
        <p:nvSpPr>
          <p:cNvPr id="1315" name="Google Shape;1315;p209"/>
          <p:cNvSpPr txBox="1"/>
          <p:nvPr>
            <p:ph idx="6" type="subTitle"/>
          </p:nvPr>
        </p:nvSpPr>
        <p:spPr>
          <a:xfrm>
            <a:off x="8180121"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700"/>
              <a:buNone/>
              <a:defRPr b="1" sz="2000">
                <a:solidFill>
                  <a:schemeClr val="dk1"/>
                </a:solidFill>
              </a:defRPr>
            </a:lvl1pPr>
            <a:lvl2pPr lvl="1" algn="l">
              <a:lnSpc>
                <a:spcPct val="115000"/>
              </a:lnSpc>
              <a:spcBef>
                <a:spcPts val="500"/>
              </a:spcBef>
              <a:spcAft>
                <a:spcPts val="0"/>
              </a:spcAft>
              <a:buClr>
                <a:schemeClr val="dk1"/>
              </a:buClr>
              <a:buSzPts val="2700"/>
              <a:buNone/>
              <a:defRPr>
                <a:solidFill>
                  <a:schemeClr val="dk1"/>
                </a:solidFill>
              </a:defRPr>
            </a:lvl2pPr>
            <a:lvl3pPr lvl="2" algn="l">
              <a:lnSpc>
                <a:spcPct val="115000"/>
              </a:lnSpc>
              <a:spcBef>
                <a:spcPts val="500"/>
              </a:spcBef>
              <a:spcAft>
                <a:spcPts val="0"/>
              </a:spcAft>
              <a:buClr>
                <a:schemeClr val="dk1"/>
              </a:buClr>
              <a:buSzPts val="2700"/>
              <a:buNone/>
              <a:defRPr sz="2000">
                <a:solidFill>
                  <a:schemeClr val="dk1"/>
                </a:solidFill>
              </a:defRPr>
            </a:lvl3pPr>
            <a:lvl4pPr lvl="3" algn="l">
              <a:lnSpc>
                <a:spcPct val="115000"/>
              </a:lnSpc>
              <a:spcBef>
                <a:spcPts val="500"/>
              </a:spcBef>
              <a:spcAft>
                <a:spcPts val="0"/>
              </a:spcAft>
              <a:buClr>
                <a:schemeClr val="dk1"/>
              </a:buClr>
              <a:buSzPts val="2700"/>
              <a:buNone/>
              <a:defRPr sz="2000">
                <a:solidFill>
                  <a:schemeClr val="dk1"/>
                </a:solidFill>
              </a:defRPr>
            </a:lvl4pPr>
            <a:lvl5pPr lvl="4" algn="l">
              <a:lnSpc>
                <a:spcPct val="115000"/>
              </a:lnSpc>
              <a:spcBef>
                <a:spcPts val="500"/>
              </a:spcBef>
              <a:spcAft>
                <a:spcPts val="0"/>
              </a:spcAft>
              <a:buClr>
                <a:schemeClr val="dk1"/>
              </a:buClr>
              <a:buSzPts val="2700"/>
              <a:buNone/>
              <a:defRPr sz="2000">
                <a:solidFill>
                  <a:schemeClr val="dk1"/>
                </a:solidFill>
              </a:defRPr>
            </a:lvl5pPr>
            <a:lvl6pPr lvl="5" algn="l">
              <a:lnSpc>
                <a:spcPct val="115000"/>
              </a:lnSpc>
              <a:spcBef>
                <a:spcPts val="500"/>
              </a:spcBef>
              <a:spcAft>
                <a:spcPts val="0"/>
              </a:spcAft>
              <a:buClr>
                <a:schemeClr val="dk1"/>
              </a:buClr>
              <a:buSzPts val="2700"/>
              <a:buNone/>
              <a:defRPr sz="2000">
                <a:solidFill>
                  <a:schemeClr val="dk1"/>
                </a:solidFill>
              </a:defRPr>
            </a:lvl6pPr>
            <a:lvl7pPr lvl="6" algn="l">
              <a:lnSpc>
                <a:spcPct val="115000"/>
              </a:lnSpc>
              <a:spcBef>
                <a:spcPts val="500"/>
              </a:spcBef>
              <a:spcAft>
                <a:spcPts val="0"/>
              </a:spcAft>
              <a:buClr>
                <a:schemeClr val="dk1"/>
              </a:buClr>
              <a:buSzPts val="2700"/>
              <a:buNone/>
              <a:defRPr sz="2000">
                <a:solidFill>
                  <a:schemeClr val="dk1"/>
                </a:solidFill>
              </a:defRPr>
            </a:lvl7pPr>
            <a:lvl8pPr lvl="7" algn="l">
              <a:lnSpc>
                <a:spcPct val="115000"/>
              </a:lnSpc>
              <a:spcBef>
                <a:spcPts val="500"/>
              </a:spcBef>
              <a:spcAft>
                <a:spcPts val="0"/>
              </a:spcAft>
              <a:buClr>
                <a:schemeClr val="dk1"/>
              </a:buClr>
              <a:buSzPts val="2700"/>
              <a:buNone/>
              <a:defRPr sz="2000">
                <a:solidFill>
                  <a:schemeClr val="dk1"/>
                </a:solidFill>
              </a:defRPr>
            </a:lvl8pPr>
            <a:lvl9pPr lvl="8" algn="l">
              <a:lnSpc>
                <a:spcPct val="115000"/>
              </a:lnSpc>
              <a:spcBef>
                <a:spcPts val="500"/>
              </a:spcBef>
              <a:spcAft>
                <a:spcPts val="0"/>
              </a:spcAft>
              <a:buClr>
                <a:schemeClr val="dk1"/>
              </a:buClr>
              <a:buSzPts val="2700"/>
              <a:buNone/>
              <a:defRPr sz="2000">
                <a:solidFill>
                  <a:schemeClr val="dk1"/>
                </a:solidFill>
              </a:defRPr>
            </a:lvl9pPr>
          </a:lstStyle>
          <a:p/>
        </p:txBody>
      </p:sp>
      <p:sp>
        <p:nvSpPr>
          <p:cNvPr id="1316" name="Google Shape;1316;p209"/>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17" name="Google Shape;1317;p209"/>
          <p:cNvSpPr txBox="1"/>
          <p:nvPr>
            <p:ph type="title"/>
          </p:nvPr>
        </p:nvSpPr>
        <p:spPr>
          <a:xfrm>
            <a:off x="749261" y="535599"/>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318" name="Google Shape;1318;p209"/>
          <p:cNvSpPr txBox="1"/>
          <p:nvPr>
            <p:ph idx="7" type="body"/>
          </p:nvPr>
        </p:nvSpPr>
        <p:spPr>
          <a:xfrm>
            <a:off x="748491"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32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2000"/>
              <a:buNone/>
              <a:defRPr/>
            </a:lvl2pPr>
            <a:lvl3pPr indent="-228600" lvl="2" marL="1371600" algn="l">
              <a:lnSpc>
                <a:spcPct val="100000"/>
              </a:lnSpc>
              <a:spcBef>
                <a:spcPts val="0"/>
              </a:spcBef>
              <a:spcAft>
                <a:spcPts val="0"/>
              </a:spcAft>
              <a:buClr>
                <a:schemeClr val="lt1"/>
              </a:buClr>
              <a:buSzPts val="2000"/>
              <a:buNone/>
              <a:defRPr/>
            </a:lvl3pPr>
            <a:lvl4pPr indent="-228600" lvl="3" marL="1828800" algn="l">
              <a:lnSpc>
                <a:spcPct val="100000"/>
              </a:lnSpc>
              <a:spcBef>
                <a:spcPts val="0"/>
              </a:spcBef>
              <a:spcAft>
                <a:spcPts val="0"/>
              </a:spcAft>
              <a:buClr>
                <a:schemeClr val="lt1"/>
              </a:buClr>
              <a:buSzPts val="2000"/>
              <a:buNone/>
              <a:defRPr/>
            </a:lvl4pPr>
            <a:lvl5pPr indent="-228600" lvl="4" marL="2286000" algn="l">
              <a:lnSpc>
                <a:spcPct val="100000"/>
              </a:lnSpc>
              <a:spcBef>
                <a:spcPts val="0"/>
              </a:spcBef>
              <a:spcAft>
                <a:spcPts val="0"/>
              </a:spcAft>
              <a:buClr>
                <a:schemeClr val="lt1"/>
              </a:buClr>
              <a:buSzPts val="2000"/>
              <a:buNone/>
              <a:defRPr/>
            </a:lvl5pPr>
            <a:lvl6pPr indent="-228600" lvl="5" marL="2743200" algn="l">
              <a:lnSpc>
                <a:spcPct val="100000"/>
              </a:lnSpc>
              <a:spcBef>
                <a:spcPts val="0"/>
              </a:spcBef>
              <a:spcAft>
                <a:spcPts val="0"/>
              </a:spcAft>
              <a:buClr>
                <a:schemeClr val="lt1"/>
              </a:buClr>
              <a:buSzPts val="2000"/>
              <a:buNone/>
              <a:defRPr>
                <a:solidFill>
                  <a:schemeClr val="lt1"/>
                </a:solidFill>
              </a:defRPr>
            </a:lvl6pPr>
            <a:lvl7pPr indent="-228600" lvl="6" marL="3200400" algn="l">
              <a:lnSpc>
                <a:spcPct val="100000"/>
              </a:lnSpc>
              <a:spcBef>
                <a:spcPts val="0"/>
              </a:spcBef>
              <a:spcAft>
                <a:spcPts val="0"/>
              </a:spcAft>
              <a:buClr>
                <a:schemeClr val="lt1"/>
              </a:buClr>
              <a:buSzPts val="2000"/>
              <a:buNone/>
              <a:defRPr>
                <a:solidFill>
                  <a:schemeClr val="lt1"/>
                </a:solidFill>
              </a:defRPr>
            </a:lvl7pPr>
            <a:lvl8pPr indent="-228600" lvl="7" marL="3657600" algn="l">
              <a:lnSpc>
                <a:spcPct val="100000"/>
              </a:lnSpc>
              <a:spcBef>
                <a:spcPts val="0"/>
              </a:spcBef>
              <a:spcAft>
                <a:spcPts val="0"/>
              </a:spcAft>
              <a:buClr>
                <a:schemeClr val="lt1"/>
              </a:buClr>
              <a:buSzPts val="2000"/>
              <a:buNone/>
              <a:defRPr>
                <a:solidFill>
                  <a:schemeClr val="lt1"/>
                </a:solidFill>
              </a:defRPr>
            </a:lvl8pPr>
            <a:lvl9pPr indent="-228600" lvl="8" marL="4114800" algn="l">
              <a:lnSpc>
                <a:spcPct val="100000"/>
              </a:lnSpc>
              <a:spcBef>
                <a:spcPts val="0"/>
              </a:spcBef>
              <a:spcAft>
                <a:spcPts val="0"/>
              </a:spcAft>
              <a:buClr>
                <a:schemeClr val="lt1"/>
              </a:buClr>
              <a:buSzPts val="2000"/>
              <a:buNone/>
              <a:defRPr>
                <a:solidFill>
                  <a:schemeClr val="lt1"/>
                </a:solidFill>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1319" name="Shape 1319"/>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1320" name="Shape 1320"/>
        <p:cNvGrpSpPr/>
        <p:nvPr/>
      </p:nvGrpSpPr>
      <p:grpSpPr>
        <a:xfrm>
          <a:off x="0" y="0"/>
          <a:ext cx="0" cy="0"/>
          <a:chOff x="0" y="0"/>
          <a:chExt cx="0" cy="0"/>
        </a:xfrm>
      </p:grpSpPr>
      <p:sp>
        <p:nvSpPr>
          <p:cNvPr id="1321" name="Google Shape;1321;p211"/>
          <p:cNvSpPr txBox="1"/>
          <p:nvPr>
            <p:ph type="title"/>
          </p:nvPr>
        </p:nvSpPr>
        <p:spPr>
          <a:xfrm>
            <a:off x="609631" y="609600"/>
            <a:ext cx="109701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64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6400"/>
              <a:buNone/>
              <a:defRPr sz="4800"/>
            </a:lvl2pPr>
            <a:lvl3pPr lvl="2" algn="l">
              <a:lnSpc>
                <a:spcPct val="100000"/>
              </a:lnSpc>
              <a:spcBef>
                <a:spcPts val="0"/>
              </a:spcBef>
              <a:spcAft>
                <a:spcPts val="0"/>
              </a:spcAft>
              <a:buSzPts val="6400"/>
              <a:buNone/>
              <a:defRPr sz="4800"/>
            </a:lvl3pPr>
            <a:lvl4pPr lvl="3" algn="l">
              <a:lnSpc>
                <a:spcPct val="100000"/>
              </a:lnSpc>
              <a:spcBef>
                <a:spcPts val="0"/>
              </a:spcBef>
              <a:spcAft>
                <a:spcPts val="0"/>
              </a:spcAft>
              <a:buSzPts val="6400"/>
              <a:buNone/>
              <a:defRPr sz="4800"/>
            </a:lvl4pPr>
            <a:lvl5pPr lvl="4" algn="l">
              <a:lnSpc>
                <a:spcPct val="100000"/>
              </a:lnSpc>
              <a:spcBef>
                <a:spcPts val="0"/>
              </a:spcBef>
              <a:spcAft>
                <a:spcPts val="0"/>
              </a:spcAft>
              <a:buSzPts val="6400"/>
              <a:buNone/>
              <a:defRPr sz="4800"/>
            </a:lvl5pPr>
            <a:lvl6pPr lvl="5" algn="l">
              <a:lnSpc>
                <a:spcPct val="100000"/>
              </a:lnSpc>
              <a:spcBef>
                <a:spcPts val="0"/>
              </a:spcBef>
              <a:spcAft>
                <a:spcPts val="0"/>
              </a:spcAft>
              <a:buSzPts val="6400"/>
              <a:buNone/>
              <a:defRPr sz="4800"/>
            </a:lvl6pPr>
            <a:lvl7pPr lvl="6" algn="l">
              <a:lnSpc>
                <a:spcPct val="100000"/>
              </a:lnSpc>
              <a:spcBef>
                <a:spcPts val="0"/>
              </a:spcBef>
              <a:spcAft>
                <a:spcPts val="0"/>
              </a:spcAft>
              <a:buSzPts val="6400"/>
              <a:buNone/>
              <a:defRPr sz="4800"/>
            </a:lvl7pPr>
            <a:lvl8pPr lvl="7" algn="l">
              <a:lnSpc>
                <a:spcPct val="100000"/>
              </a:lnSpc>
              <a:spcBef>
                <a:spcPts val="0"/>
              </a:spcBef>
              <a:spcAft>
                <a:spcPts val="0"/>
              </a:spcAft>
              <a:buSzPts val="6400"/>
              <a:buNone/>
              <a:defRPr sz="4800"/>
            </a:lvl8pPr>
            <a:lvl9pPr lvl="8" algn="l">
              <a:lnSpc>
                <a:spcPct val="100000"/>
              </a:lnSpc>
              <a:spcBef>
                <a:spcPts val="0"/>
              </a:spcBef>
              <a:spcAft>
                <a:spcPts val="0"/>
              </a:spcAft>
              <a:buSzPts val="6400"/>
              <a:buNone/>
              <a:defRPr sz="4800"/>
            </a:lvl9pPr>
          </a:lstStyle>
          <a:p/>
        </p:txBody>
      </p:sp>
      <p:sp>
        <p:nvSpPr>
          <p:cNvPr id="1322" name="Google Shape;1322;p211"/>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 1">
    <p:bg>
      <p:bgPr>
        <a:solidFill>
          <a:schemeClr val="dk2"/>
        </a:solidFill>
      </p:bgPr>
    </p:bg>
    <p:spTree>
      <p:nvGrpSpPr>
        <p:cNvPr id="1323" name="Shape 1323"/>
        <p:cNvGrpSpPr/>
        <p:nvPr/>
      </p:nvGrpSpPr>
      <p:grpSpPr>
        <a:xfrm>
          <a:off x="0" y="0"/>
          <a:ext cx="0" cy="0"/>
          <a:chOff x="0" y="0"/>
          <a:chExt cx="0" cy="0"/>
        </a:xfrm>
      </p:grpSpPr>
      <p:sp>
        <p:nvSpPr>
          <p:cNvPr id="1324" name="Google Shape;1324;p212"/>
          <p:cNvSpPr txBox="1"/>
          <p:nvPr>
            <p:ph type="title"/>
          </p:nvPr>
        </p:nvSpPr>
        <p:spPr>
          <a:xfrm>
            <a:off x="762008" y="609600"/>
            <a:ext cx="106650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64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6400"/>
              <a:buNone/>
              <a:defRPr sz="4800"/>
            </a:lvl2pPr>
            <a:lvl3pPr lvl="2" algn="l">
              <a:lnSpc>
                <a:spcPct val="100000"/>
              </a:lnSpc>
              <a:spcBef>
                <a:spcPts val="0"/>
              </a:spcBef>
              <a:spcAft>
                <a:spcPts val="0"/>
              </a:spcAft>
              <a:buSzPts val="6400"/>
              <a:buNone/>
              <a:defRPr sz="4800"/>
            </a:lvl3pPr>
            <a:lvl4pPr lvl="3" algn="l">
              <a:lnSpc>
                <a:spcPct val="100000"/>
              </a:lnSpc>
              <a:spcBef>
                <a:spcPts val="0"/>
              </a:spcBef>
              <a:spcAft>
                <a:spcPts val="0"/>
              </a:spcAft>
              <a:buSzPts val="6400"/>
              <a:buNone/>
              <a:defRPr sz="4800"/>
            </a:lvl4pPr>
            <a:lvl5pPr lvl="4" algn="l">
              <a:lnSpc>
                <a:spcPct val="100000"/>
              </a:lnSpc>
              <a:spcBef>
                <a:spcPts val="0"/>
              </a:spcBef>
              <a:spcAft>
                <a:spcPts val="0"/>
              </a:spcAft>
              <a:buSzPts val="6400"/>
              <a:buNone/>
              <a:defRPr sz="4800"/>
            </a:lvl5pPr>
            <a:lvl6pPr lvl="5" algn="l">
              <a:lnSpc>
                <a:spcPct val="100000"/>
              </a:lnSpc>
              <a:spcBef>
                <a:spcPts val="0"/>
              </a:spcBef>
              <a:spcAft>
                <a:spcPts val="0"/>
              </a:spcAft>
              <a:buSzPts val="6400"/>
              <a:buNone/>
              <a:defRPr sz="4800"/>
            </a:lvl6pPr>
            <a:lvl7pPr lvl="6" algn="l">
              <a:lnSpc>
                <a:spcPct val="100000"/>
              </a:lnSpc>
              <a:spcBef>
                <a:spcPts val="0"/>
              </a:spcBef>
              <a:spcAft>
                <a:spcPts val="0"/>
              </a:spcAft>
              <a:buSzPts val="6400"/>
              <a:buNone/>
              <a:defRPr sz="4800"/>
            </a:lvl7pPr>
            <a:lvl8pPr lvl="7" algn="l">
              <a:lnSpc>
                <a:spcPct val="100000"/>
              </a:lnSpc>
              <a:spcBef>
                <a:spcPts val="0"/>
              </a:spcBef>
              <a:spcAft>
                <a:spcPts val="0"/>
              </a:spcAft>
              <a:buSzPts val="6400"/>
              <a:buNone/>
              <a:defRPr sz="4800"/>
            </a:lvl8pPr>
            <a:lvl9pPr lvl="8" algn="l">
              <a:lnSpc>
                <a:spcPct val="100000"/>
              </a:lnSpc>
              <a:spcBef>
                <a:spcPts val="0"/>
              </a:spcBef>
              <a:spcAft>
                <a:spcPts val="0"/>
              </a:spcAft>
              <a:buSzPts val="6400"/>
              <a:buNone/>
              <a:defRPr sz="4800"/>
            </a:lvl9pPr>
          </a:lstStyle>
          <a:p/>
        </p:txBody>
      </p:sp>
      <p:sp>
        <p:nvSpPr>
          <p:cNvPr id="1325" name="Google Shape;1325;p212"/>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1326" name="Shape 1326"/>
        <p:cNvGrpSpPr/>
        <p:nvPr/>
      </p:nvGrpSpPr>
      <p:grpSpPr>
        <a:xfrm>
          <a:off x="0" y="0"/>
          <a:ext cx="0" cy="0"/>
          <a:chOff x="0" y="0"/>
          <a:chExt cx="0" cy="0"/>
        </a:xfrm>
      </p:grpSpPr>
      <p:sp>
        <p:nvSpPr>
          <p:cNvPr id="1327" name="Google Shape;1327;p213"/>
          <p:cNvSpPr txBox="1"/>
          <p:nvPr>
            <p:ph type="title"/>
          </p:nvPr>
        </p:nvSpPr>
        <p:spPr>
          <a:xfrm>
            <a:off x="762008" y="609600"/>
            <a:ext cx="10660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6400"/>
              <a:buFont typeface="DM Sans Medium"/>
              <a:buNone/>
              <a:defRPr i="0" sz="48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2000"/>
              <a:buNone/>
              <a:defRPr sz="1900"/>
            </a:lvl2pPr>
            <a:lvl3pPr lvl="2" algn="l">
              <a:lnSpc>
                <a:spcPct val="100000"/>
              </a:lnSpc>
              <a:spcBef>
                <a:spcPts val="0"/>
              </a:spcBef>
              <a:spcAft>
                <a:spcPts val="0"/>
              </a:spcAft>
              <a:buSzPts val="2000"/>
              <a:buNone/>
              <a:defRPr sz="1900"/>
            </a:lvl3pPr>
            <a:lvl4pPr lvl="3" algn="l">
              <a:lnSpc>
                <a:spcPct val="100000"/>
              </a:lnSpc>
              <a:spcBef>
                <a:spcPts val="0"/>
              </a:spcBef>
              <a:spcAft>
                <a:spcPts val="0"/>
              </a:spcAft>
              <a:buSzPts val="2000"/>
              <a:buNone/>
              <a:defRPr sz="1900"/>
            </a:lvl4pPr>
            <a:lvl5pPr lvl="4" algn="l">
              <a:lnSpc>
                <a:spcPct val="100000"/>
              </a:lnSpc>
              <a:spcBef>
                <a:spcPts val="0"/>
              </a:spcBef>
              <a:spcAft>
                <a:spcPts val="0"/>
              </a:spcAft>
              <a:buSzPts val="2000"/>
              <a:buNone/>
              <a:defRPr sz="1900"/>
            </a:lvl5pPr>
            <a:lvl6pPr lvl="5" algn="l">
              <a:lnSpc>
                <a:spcPct val="100000"/>
              </a:lnSpc>
              <a:spcBef>
                <a:spcPts val="0"/>
              </a:spcBef>
              <a:spcAft>
                <a:spcPts val="0"/>
              </a:spcAft>
              <a:buSzPts val="2000"/>
              <a:buNone/>
              <a:defRPr sz="1900"/>
            </a:lvl6pPr>
            <a:lvl7pPr lvl="6" algn="l">
              <a:lnSpc>
                <a:spcPct val="100000"/>
              </a:lnSpc>
              <a:spcBef>
                <a:spcPts val="0"/>
              </a:spcBef>
              <a:spcAft>
                <a:spcPts val="0"/>
              </a:spcAft>
              <a:buSzPts val="2000"/>
              <a:buNone/>
              <a:defRPr sz="1900"/>
            </a:lvl7pPr>
            <a:lvl8pPr lvl="7" algn="l">
              <a:lnSpc>
                <a:spcPct val="100000"/>
              </a:lnSpc>
              <a:spcBef>
                <a:spcPts val="0"/>
              </a:spcBef>
              <a:spcAft>
                <a:spcPts val="0"/>
              </a:spcAft>
              <a:buSzPts val="2000"/>
              <a:buNone/>
              <a:defRPr sz="1900"/>
            </a:lvl8pPr>
            <a:lvl9pPr lvl="8" algn="l">
              <a:lnSpc>
                <a:spcPct val="100000"/>
              </a:lnSpc>
              <a:spcBef>
                <a:spcPts val="0"/>
              </a:spcBef>
              <a:spcAft>
                <a:spcPts val="0"/>
              </a:spcAft>
              <a:buSzPts val="2000"/>
              <a:buNone/>
              <a:defRPr sz="1900"/>
            </a:lvl9pPr>
          </a:lstStyle>
          <a:p/>
        </p:txBody>
      </p:sp>
      <p:sp>
        <p:nvSpPr>
          <p:cNvPr id="1328" name="Google Shape;1328;p213"/>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329" name="Google Shape;1329;p213"/>
          <p:cNvPicPr preferRelativeResize="0"/>
          <p:nvPr/>
        </p:nvPicPr>
        <p:blipFill rotWithShape="1">
          <a:blip r:embed="rId2">
            <a:alphaModFix/>
          </a:blip>
          <a:srcRect b="0" l="0" r="0" t="0"/>
          <a:stretch/>
        </p:blipFill>
        <p:spPr>
          <a:xfrm>
            <a:off x="10666706" y="6474099"/>
            <a:ext cx="188376" cy="188326"/>
          </a:xfrm>
          <a:prstGeom prst="rect">
            <a:avLst/>
          </a:prstGeom>
          <a:noFill/>
          <a:ln>
            <a:noFill/>
          </a:ln>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 1">
    <p:bg>
      <p:bgPr>
        <a:solidFill>
          <a:schemeClr val="accent6"/>
        </a:solidFill>
      </p:bgPr>
    </p:bg>
    <p:spTree>
      <p:nvGrpSpPr>
        <p:cNvPr id="1330" name="Shape 1330"/>
        <p:cNvGrpSpPr/>
        <p:nvPr/>
      </p:nvGrpSpPr>
      <p:grpSpPr>
        <a:xfrm>
          <a:off x="0" y="0"/>
          <a:ext cx="0" cy="0"/>
          <a:chOff x="0" y="0"/>
          <a:chExt cx="0" cy="0"/>
        </a:xfrm>
      </p:grpSpPr>
      <p:sp>
        <p:nvSpPr>
          <p:cNvPr id="1331" name="Google Shape;1331;p214"/>
          <p:cNvSpPr txBox="1"/>
          <p:nvPr>
            <p:ph type="title"/>
          </p:nvPr>
        </p:nvSpPr>
        <p:spPr>
          <a:xfrm>
            <a:off x="762008" y="609600"/>
            <a:ext cx="10660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6400"/>
              <a:buFont typeface="DM Sans Medium"/>
              <a:buNone/>
              <a:defRPr i="0" sz="48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2000"/>
              <a:buNone/>
              <a:defRPr sz="1900"/>
            </a:lvl2pPr>
            <a:lvl3pPr lvl="2" algn="l">
              <a:lnSpc>
                <a:spcPct val="100000"/>
              </a:lnSpc>
              <a:spcBef>
                <a:spcPts val="0"/>
              </a:spcBef>
              <a:spcAft>
                <a:spcPts val="0"/>
              </a:spcAft>
              <a:buSzPts val="2000"/>
              <a:buNone/>
              <a:defRPr sz="1900"/>
            </a:lvl3pPr>
            <a:lvl4pPr lvl="3" algn="l">
              <a:lnSpc>
                <a:spcPct val="100000"/>
              </a:lnSpc>
              <a:spcBef>
                <a:spcPts val="0"/>
              </a:spcBef>
              <a:spcAft>
                <a:spcPts val="0"/>
              </a:spcAft>
              <a:buSzPts val="2000"/>
              <a:buNone/>
              <a:defRPr sz="1900"/>
            </a:lvl4pPr>
            <a:lvl5pPr lvl="4" algn="l">
              <a:lnSpc>
                <a:spcPct val="100000"/>
              </a:lnSpc>
              <a:spcBef>
                <a:spcPts val="0"/>
              </a:spcBef>
              <a:spcAft>
                <a:spcPts val="0"/>
              </a:spcAft>
              <a:buSzPts val="2000"/>
              <a:buNone/>
              <a:defRPr sz="1900"/>
            </a:lvl5pPr>
            <a:lvl6pPr lvl="5" algn="l">
              <a:lnSpc>
                <a:spcPct val="100000"/>
              </a:lnSpc>
              <a:spcBef>
                <a:spcPts val="0"/>
              </a:spcBef>
              <a:spcAft>
                <a:spcPts val="0"/>
              </a:spcAft>
              <a:buSzPts val="2000"/>
              <a:buNone/>
              <a:defRPr sz="1900"/>
            </a:lvl6pPr>
            <a:lvl7pPr lvl="6" algn="l">
              <a:lnSpc>
                <a:spcPct val="100000"/>
              </a:lnSpc>
              <a:spcBef>
                <a:spcPts val="0"/>
              </a:spcBef>
              <a:spcAft>
                <a:spcPts val="0"/>
              </a:spcAft>
              <a:buSzPts val="2000"/>
              <a:buNone/>
              <a:defRPr sz="1900"/>
            </a:lvl7pPr>
            <a:lvl8pPr lvl="7" algn="l">
              <a:lnSpc>
                <a:spcPct val="100000"/>
              </a:lnSpc>
              <a:spcBef>
                <a:spcPts val="0"/>
              </a:spcBef>
              <a:spcAft>
                <a:spcPts val="0"/>
              </a:spcAft>
              <a:buSzPts val="2000"/>
              <a:buNone/>
              <a:defRPr sz="1900"/>
            </a:lvl8pPr>
            <a:lvl9pPr lvl="8" algn="l">
              <a:lnSpc>
                <a:spcPct val="100000"/>
              </a:lnSpc>
              <a:spcBef>
                <a:spcPts val="0"/>
              </a:spcBef>
              <a:spcAft>
                <a:spcPts val="0"/>
              </a:spcAft>
              <a:buSzPts val="2000"/>
              <a:buNone/>
              <a:defRPr sz="1900"/>
            </a:lvl9pPr>
          </a:lstStyle>
          <a:p/>
        </p:txBody>
      </p:sp>
      <p:sp>
        <p:nvSpPr>
          <p:cNvPr id="1332" name="Google Shape;1332;p214"/>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333" name="Google Shape;1333;p214"/>
          <p:cNvPicPr preferRelativeResize="0"/>
          <p:nvPr/>
        </p:nvPicPr>
        <p:blipFill rotWithShape="1">
          <a:blip r:embed="rId2">
            <a:alphaModFix/>
          </a:blip>
          <a:srcRect b="0" l="0" r="0" t="0"/>
          <a:stretch/>
        </p:blipFill>
        <p:spPr>
          <a:xfrm>
            <a:off x="10666706" y="6474099"/>
            <a:ext cx="188376" cy="1883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31" name="Shape 131"/>
        <p:cNvGrpSpPr/>
        <p:nvPr/>
      </p:nvGrpSpPr>
      <p:grpSpPr>
        <a:xfrm>
          <a:off x="0" y="0"/>
          <a:ext cx="0" cy="0"/>
          <a:chOff x="0" y="0"/>
          <a:chExt cx="0" cy="0"/>
        </a:xfrm>
      </p:grpSpPr>
      <p:sp>
        <p:nvSpPr>
          <p:cNvPr id="132" name="Google Shape;132;p2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33" name="Google Shape;133;p23"/>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4" name="Google Shape;134;p23"/>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35" name="Google Shape;135;p23"/>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6" name="Google Shape;136;p23"/>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137" name="Google Shape;137;p23"/>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138" name="Google Shape;138;p23"/>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9" name="Google Shape;139;p23"/>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cxnSp>
        <p:nvCxnSpPr>
          <p:cNvPr id="140" name="Google Shape;140;p23"/>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41" name="Google Shape;141;p23"/>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42" name="Google Shape;142;p23"/>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1334" name="Shape 1334"/>
        <p:cNvGrpSpPr/>
        <p:nvPr/>
      </p:nvGrpSpPr>
      <p:grpSpPr>
        <a:xfrm>
          <a:off x="0" y="0"/>
          <a:ext cx="0" cy="0"/>
          <a:chOff x="0" y="0"/>
          <a:chExt cx="0" cy="0"/>
        </a:xfrm>
      </p:grpSpPr>
      <p:pic>
        <p:nvPicPr>
          <p:cNvPr id="1335" name="Google Shape;1335;p215"/>
          <p:cNvPicPr preferRelativeResize="0"/>
          <p:nvPr/>
        </p:nvPicPr>
        <p:blipFill rotWithShape="1">
          <a:blip r:embed="rId2">
            <a:alphaModFix/>
          </a:blip>
          <a:srcRect b="0" l="0" r="0" t="0"/>
          <a:stretch/>
        </p:blipFill>
        <p:spPr>
          <a:xfrm>
            <a:off x="3021257" y="2819748"/>
            <a:ext cx="6145090" cy="977301"/>
          </a:xfrm>
          <a:prstGeom prst="rect">
            <a:avLst/>
          </a:prstGeom>
          <a:noFill/>
          <a:ln>
            <a:noFill/>
          </a:ln>
        </p:spPr>
      </p:pic>
      <p:sp>
        <p:nvSpPr>
          <p:cNvPr id="1336" name="Google Shape;1336;p215"/>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4 Content D - Card Right Dark 1">
    <p:bg>
      <p:bgPr>
        <a:solidFill>
          <a:schemeClr val="dk1"/>
        </a:solidFill>
      </p:bgPr>
    </p:bg>
    <p:spTree>
      <p:nvGrpSpPr>
        <p:cNvPr id="1337" name="Shape 1337"/>
        <p:cNvGrpSpPr/>
        <p:nvPr/>
      </p:nvGrpSpPr>
      <p:grpSpPr>
        <a:xfrm>
          <a:off x="0" y="0"/>
          <a:ext cx="0" cy="0"/>
          <a:chOff x="0" y="0"/>
          <a:chExt cx="0" cy="0"/>
        </a:xfrm>
      </p:grpSpPr>
      <p:sp>
        <p:nvSpPr>
          <p:cNvPr id="1338" name="Google Shape;1338;p216"/>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53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2000"/>
              <a:buNone/>
              <a:defRPr sz="1900">
                <a:solidFill>
                  <a:schemeClr val="lt1"/>
                </a:solidFill>
              </a:defRPr>
            </a:lvl2pPr>
            <a:lvl3pPr lvl="2" algn="l">
              <a:lnSpc>
                <a:spcPct val="100000"/>
              </a:lnSpc>
              <a:spcBef>
                <a:spcPts val="0"/>
              </a:spcBef>
              <a:spcAft>
                <a:spcPts val="0"/>
              </a:spcAft>
              <a:buClr>
                <a:schemeClr val="lt1"/>
              </a:buClr>
              <a:buSzPts val="2000"/>
              <a:buNone/>
              <a:defRPr sz="1900">
                <a:solidFill>
                  <a:schemeClr val="lt1"/>
                </a:solidFill>
              </a:defRPr>
            </a:lvl3pPr>
            <a:lvl4pPr lvl="3" algn="l">
              <a:lnSpc>
                <a:spcPct val="100000"/>
              </a:lnSpc>
              <a:spcBef>
                <a:spcPts val="0"/>
              </a:spcBef>
              <a:spcAft>
                <a:spcPts val="0"/>
              </a:spcAft>
              <a:buClr>
                <a:schemeClr val="lt1"/>
              </a:buClr>
              <a:buSzPts val="2000"/>
              <a:buNone/>
              <a:defRPr sz="1900">
                <a:solidFill>
                  <a:schemeClr val="lt1"/>
                </a:solidFill>
              </a:defRPr>
            </a:lvl4pPr>
            <a:lvl5pPr lvl="4" algn="l">
              <a:lnSpc>
                <a:spcPct val="100000"/>
              </a:lnSpc>
              <a:spcBef>
                <a:spcPts val="0"/>
              </a:spcBef>
              <a:spcAft>
                <a:spcPts val="0"/>
              </a:spcAft>
              <a:buClr>
                <a:schemeClr val="lt1"/>
              </a:buClr>
              <a:buSzPts val="2000"/>
              <a:buNone/>
              <a:defRPr sz="1900">
                <a:solidFill>
                  <a:schemeClr val="lt1"/>
                </a:solidFill>
              </a:defRPr>
            </a:lvl5pPr>
            <a:lvl6pPr lvl="5" algn="l">
              <a:lnSpc>
                <a:spcPct val="100000"/>
              </a:lnSpc>
              <a:spcBef>
                <a:spcPts val="0"/>
              </a:spcBef>
              <a:spcAft>
                <a:spcPts val="0"/>
              </a:spcAft>
              <a:buClr>
                <a:schemeClr val="lt1"/>
              </a:buClr>
              <a:buSzPts val="2000"/>
              <a:buNone/>
              <a:defRPr sz="1900">
                <a:solidFill>
                  <a:schemeClr val="lt1"/>
                </a:solidFill>
              </a:defRPr>
            </a:lvl6pPr>
            <a:lvl7pPr lvl="6" algn="l">
              <a:lnSpc>
                <a:spcPct val="100000"/>
              </a:lnSpc>
              <a:spcBef>
                <a:spcPts val="0"/>
              </a:spcBef>
              <a:spcAft>
                <a:spcPts val="0"/>
              </a:spcAft>
              <a:buClr>
                <a:schemeClr val="lt1"/>
              </a:buClr>
              <a:buSzPts val="2000"/>
              <a:buNone/>
              <a:defRPr sz="1900">
                <a:solidFill>
                  <a:schemeClr val="lt1"/>
                </a:solidFill>
              </a:defRPr>
            </a:lvl7pPr>
            <a:lvl8pPr lvl="7" algn="l">
              <a:lnSpc>
                <a:spcPct val="100000"/>
              </a:lnSpc>
              <a:spcBef>
                <a:spcPts val="0"/>
              </a:spcBef>
              <a:spcAft>
                <a:spcPts val="0"/>
              </a:spcAft>
              <a:buClr>
                <a:schemeClr val="lt1"/>
              </a:buClr>
              <a:buSzPts val="2000"/>
              <a:buNone/>
              <a:defRPr sz="1900">
                <a:solidFill>
                  <a:schemeClr val="lt1"/>
                </a:solidFill>
              </a:defRPr>
            </a:lvl8pPr>
            <a:lvl9pPr lvl="8" algn="l">
              <a:lnSpc>
                <a:spcPct val="100000"/>
              </a:lnSpc>
              <a:spcBef>
                <a:spcPts val="0"/>
              </a:spcBef>
              <a:spcAft>
                <a:spcPts val="0"/>
              </a:spcAft>
              <a:buClr>
                <a:schemeClr val="lt1"/>
              </a:buClr>
              <a:buSzPts val="2000"/>
              <a:buNone/>
              <a:defRPr sz="1900">
                <a:solidFill>
                  <a:schemeClr val="lt1"/>
                </a:solidFill>
              </a:defRPr>
            </a:lvl9pPr>
          </a:lstStyle>
          <a:p/>
        </p:txBody>
      </p:sp>
      <p:sp>
        <p:nvSpPr>
          <p:cNvPr id="1339" name="Google Shape;1339;p216"/>
          <p:cNvSpPr/>
          <p:nvPr/>
        </p:nvSpPr>
        <p:spPr>
          <a:xfrm>
            <a:off x="6024350" y="1825633"/>
            <a:ext cx="5555100" cy="4422900"/>
          </a:xfrm>
          <a:prstGeom prst="rect">
            <a:avLst/>
          </a:prstGeom>
          <a:solidFill>
            <a:schemeClr val="l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1500" u="none" cap="none" strike="noStrike">
              <a:solidFill>
                <a:srgbClr val="000000"/>
              </a:solidFill>
              <a:latin typeface="Arial"/>
              <a:ea typeface="Arial"/>
              <a:cs typeface="Arial"/>
              <a:sym typeface="Arial"/>
            </a:endParaRPr>
          </a:p>
        </p:txBody>
      </p:sp>
      <p:sp>
        <p:nvSpPr>
          <p:cNvPr id="1340" name="Google Shape;1340;p216"/>
          <p:cNvSpPr txBox="1"/>
          <p:nvPr>
            <p:ph idx="1" type="body"/>
          </p:nvPr>
        </p:nvSpPr>
        <p:spPr>
          <a:xfrm>
            <a:off x="761824" y="1988833"/>
            <a:ext cx="4354800" cy="41499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lt1"/>
              </a:buClr>
              <a:buSzPts val="2700"/>
              <a:buFont typeface="DM Sans"/>
              <a:buChar char="•"/>
              <a:defRPr i="0" sz="2000" u="none" cap="none" strike="noStrike">
                <a:solidFill>
                  <a:schemeClr val="lt1"/>
                </a:solidFill>
                <a:latin typeface="DM Sans"/>
                <a:ea typeface="DM Sans"/>
                <a:cs typeface="DM Sans"/>
                <a:sym typeface="DM Sans"/>
              </a:defRPr>
            </a:lvl1pPr>
            <a:lvl2pPr indent="-361950" lvl="1" marL="914400" marR="0" algn="l">
              <a:lnSpc>
                <a:spcPct val="115000"/>
              </a:lnSpc>
              <a:spcBef>
                <a:spcPts val="500"/>
              </a:spcBef>
              <a:spcAft>
                <a:spcPts val="0"/>
              </a:spcAft>
              <a:buClr>
                <a:schemeClr val="lt1"/>
              </a:buClr>
              <a:buSzPts val="2100"/>
              <a:buFont typeface="DM Sans"/>
              <a:buChar char="•"/>
              <a:defRPr i="0" sz="1600" u="none" cap="none" strike="noStrike">
                <a:solidFill>
                  <a:schemeClr val="lt1"/>
                </a:solidFill>
                <a:latin typeface="DM Sans"/>
                <a:ea typeface="DM Sans"/>
                <a:cs typeface="DM Sans"/>
                <a:sym typeface="DM Sans"/>
              </a:defRPr>
            </a:lvl2pPr>
            <a:lvl3pPr indent="-361950" lvl="2" marL="13716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3pPr>
            <a:lvl4pPr indent="-361950" lvl="3" marL="18288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4pPr>
            <a:lvl5pPr indent="-361950" lvl="4" marL="22860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5pPr>
            <a:lvl6pPr indent="-361950" lvl="5" marL="27432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6pPr>
            <a:lvl7pPr indent="-361950" lvl="6" marL="32004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7pPr>
            <a:lvl8pPr indent="-361950" lvl="7" marL="36576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8pPr>
            <a:lvl9pPr indent="-361950" lvl="8" marL="41148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9pPr>
          </a:lstStyle>
          <a:p/>
        </p:txBody>
      </p:sp>
      <p:sp>
        <p:nvSpPr>
          <p:cNvPr id="1341" name="Google Shape;1341;p216"/>
          <p:cNvSpPr txBox="1"/>
          <p:nvPr>
            <p:ph idx="2" type="body"/>
          </p:nvPr>
        </p:nvSpPr>
        <p:spPr>
          <a:xfrm>
            <a:off x="6164851" y="1988833"/>
            <a:ext cx="5244000" cy="41499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dk1"/>
              </a:buClr>
              <a:buSzPts val="2700"/>
              <a:buFont typeface="DM Sans"/>
              <a:buChar char="•"/>
              <a:defRPr i="0" sz="2000" u="none" cap="none" strike="noStrike">
                <a:solidFill>
                  <a:schemeClr val="dk1"/>
                </a:solidFill>
                <a:latin typeface="DM Sans"/>
                <a:ea typeface="DM Sans"/>
                <a:cs typeface="DM Sans"/>
                <a:sym typeface="DM Sans"/>
              </a:defRPr>
            </a:lvl1pPr>
            <a:lvl2pPr indent="-361950" lvl="1" marL="914400" marR="0" algn="l">
              <a:lnSpc>
                <a:spcPct val="115000"/>
              </a:lnSpc>
              <a:spcBef>
                <a:spcPts val="500"/>
              </a:spcBef>
              <a:spcAft>
                <a:spcPts val="0"/>
              </a:spcAft>
              <a:buClr>
                <a:schemeClr val="dk1"/>
              </a:buClr>
              <a:buSzPts val="2100"/>
              <a:buFont typeface="DM Sans"/>
              <a:buChar char="•"/>
              <a:defRPr i="0" sz="1600" u="none" cap="none" strike="noStrike">
                <a:solidFill>
                  <a:schemeClr val="dk1"/>
                </a:solidFill>
                <a:latin typeface="DM Sans"/>
                <a:ea typeface="DM Sans"/>
                <a:cs typeface="DM Sans"/>
                <a:sym typeface="DM Sans"/>
              </a:defRPr>
            </a:lvl2pPr>
            <a:lvl3pPr indent="-361950" lvl="2" marL="1371600" marR="0" algn="l">
              <a:lnSpc>
                <a:spcPct val="115000"/>
              </a:lnSpc>
              <a:spcBef>
                <a:spcPts val="500"/>
              </a:spcBef>
              <a:spcAft>
                <a:spcPts val="0"/>
              </a:spcAft>
              <a:buClr>
                <a:schemeClr val="dk1"/>
              </a:buClr>
              <a:buSzPts val="2100"/>
              <a:buFont typeface="DM Sans"/>
              <a:buChar char="•"/>
              <a:defRPr i="0" u="none" cap="none" strike="noStrike">
                <a:solidFill>
                  <a:schemeClr val="dk1"/>
                </a:solidFill>
                <a:latin typeface="DM Sans"/>
                <a:ea typeface="DM Sans"/>
                <a:cs typeface="DM Sans"/>
                <a:sym typeface="DM Sans"/>
              </a:defRPr>
            </a:lvl3pPr>
            <a:lvl4pPr indent="-361950" lvl="3" marL="1828800" marR="0" algn="l">
              <a:lnSpc>
                <a:spcPct val="115000"/>
              </a:lnSpc>
              <a:spcBef>
                <a:spcPts val="500"/>
              </a:spcBef>
              <a:spcAft>
                <a:spcPts val="0"/>
              </a:spcAft>
              <a:buClr>
                <a:schemeClr val="dk1"/>
              </a:buClr>
              <a:buSzPts val="2100"/>
              <a:buFont typeface="DM Sans"/>
              <a:buChar char="•"/>
              <a:defRPr i="0" u="none" cap="none" strike="noStrike">
                <a:solidFill>
                  <a:schemeClr val="dk1"/>
                </a:solidFill>
                <a:latin typeface="DM Sans"/>
                <a:ea typeface="DM Sans"/>
                <a:cs typeface="DM Sans"/>
                <a:sym typeface="DM Sans"/>
              </a:defRPr>
            </a:lvl4pPr>
            <a:lvl5pPr indent="-361950" lvl="4" marL="2286000" marR="0" algn="l">
              <a:lnSpc>
                <a:spcPct val="115000"/>
              </a:lnSpc>
              <a:spcBef>
                <a:spcPts val="500"/>
              </a:spcBef>
              <a:spcAft>
                <a:spcPts val="0"/>
              </a:spcAft>
              <a:buClr>
                <a:schemeClr val="dk1"/>
              </a:buClr>
              <a:buSzPts val="2100"/>
              <a:buFont typeface="DM Sans"/>
              <a:buChar char="•"/>
              <a:defRPr i="0" u="none" cap="none" strike="noStrike">
                <a:solidFill>
                  <a:schemeClr val="dk1"/>
                </a:solidFill>
                <a:latin typeface="DM Sans"/>
                <a:ea typeface="DM Sans"/>
                <a:cs typeface="DM Sans"/>
                <a:sym typeface="DM Sans"/>
              </a:defRPr>
            </a:lvl5pPr>
            <a:lvl6pPr indent="-361950" lvl="5" marL="2743200" marR="0" algn="l">
              <a:lnSpc>
                <a:spcPct val="115000"/>
              </a:lnSpc>
              <a:spcBef>
                <a:spcPts val="500"/>
              </a:spcBef>
              <a:spcAft>
                <a:spcPts val="0"/>
              </a:spcAft>
              <a:buClr>
                <a:schemeClr val="dk1"/>
              </a:buClr>
              <a:buSzPts val="2100"/>
              <a:buFont typeface="DM Sans"/>
              <a:buChar char="•"/>
              <a:defRPr i="0" u="none" cap="none" strike="noStrike">
                <a:solidFill>
                  <a:schemeClr val="dk1"/>
                </a:solidFill>
                <a:latin typeface="DM Sans"/>
                <a:ea typeface="DM Sans"/>
                <a:cs typeface="DM Sans"/>
                <a:sym typeface="DM Sans"/>
              </a:defRPr>
            </a:lvl6pPr>
            <a:lvl7pPr indent="-361950" lvl="6" marL="3200400" marR="0" algn="l">
              <a:lnSpc>
                <a:spcPct val="115000"/>
              </a:lnSpc>
              <a:spcBef>
                <a:spcPts val="500"/>
              </a:spcBef>
              <a:spcAft>
                <a:spcPts val="0"/>
              </a:spcAft>
              <a:buClr>
                <a:schemeClr val="dk1"/>
              </a:buClr>
              <a:buSzPts val="2100"/>
              <a:buFont typeface="DM Sans"/>
              <a:buChar char="•"/>
              <a:defRPr i="0" u="none" cap="none" strike="noStrike">
                <a:solidFill>
                  <a:schemeClr val="dk1"/>
                </a:solidFill>
                <a:latin typeface="DM Sans"/>
                <a:ea typeface="DM Sans"/>
                <a:cs typeface="DM Sans"/>
                <a:sym typeface="DM Sans"/>
              </a:defRPr>
            </a:lvl7pPr>
            <a:lvl8pPr indent="-361950" lvl="7" marL="3657600" marR="0" algn="l">
              <a:lnSpc>
                <a:spcPct val="115000"/>
              </a:lnSpc>
              <a:spcBef>
                <a:spcPts val="500"/>
              </a:spcBef>
              <a:spcAft>
                <a:spcPts val="0"/>
              </a:spcAft>
              <a:buClr>
                <a:schemeClr val="dk1"/>
              </a:buClr>
              <a:buSzPts val="2100"/>
              <a:buFont typeface="DM Sans"/>
              <a:buChar char="•"/>
              <a:defRPr i="0" u="none" cap="none" strike="noStrike">
                <a:solidFill>
                  <a:schemeClr val="dk1"/>
                </a:solidFill>
                <a:latin typeface="DM Sans"/>
                <a:ea typeface="DM Sans"/>
                <a:cs typeface="DM Sans"/>
                <a:sym typeface="DM Sans"/>
              </a:defRPr>
            </a:lvl8pPr>
            <a:lvl9pPr indent="-361950" lvl="8" marL="4114800" marR="0" algn="l">
              <a:lnSpc>
                <a:spcPct val="115000"/>
              </a:lnSpc>
              <a:spcBef>
                <a:spcPts val="500"/>
              </a:spcBef>
              <a:spcAft>
                <a:spcPts val="0"/>
              </a:spcAft>
              <a:buClr>
                <a:schemeClr val="dk1"/>
              </a:buClr>
              <a:buSzPts val="2100"/>
              <a:buFont typeface="DM Sans"/>
              <a:buChar char="•"/>
              <a:defRPr i="0" u="none" cap="none" strike="noStrike">
                <a:solidFill>
                  <a:schemeClr val="dk1"/>
                </a:solidFill>
                <a:latin typeface="DM Sans"/>
                <a:ea typeface="DM Sans"/>
                <a:cs typeface="DM Sans"/>
                <a:sym typeface="DM Sans"/>
              </a:defRPr>
            </a:lvl9pPr>
          </a:lstStyle>
          <a:p/>
        </p:txBody>
      </p:sp>
      <p:sp>
        <p:nvSpPr>
          <p:cNvPr id="1342" name="Google Shape;1342;p216"/>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43" name="Google Shape;1343;p216"/>
          <p:cNvSpPr txBox="1"/>
          <p:nvPr>
            <p:ph idx="3" type="body"/>
          </p:nvPr>
        </p:nvSpPr>
        <p:spPr>
          <a:xfrm>
            <a:off x="748491"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32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700"/>
              <a:buNone/>
              <a:defRPr>
                <a:solidFill>
                  <a:schemeClr val="lt1"/>
                </a:solidFill>
              </a:defRPr>
            </a:lvl2pPr>
            <a:lvl3pPr indent="-228600" lvl="2" marL="1371600" algn="l">
              <a:lnSpc>
                <a:spcPct val="90000"/>
              </a:lnSpc>
              <a:spcBef>
                <a:spcPts val="500"/>
              </a:spcBef>
              <a:spcAft>
                <a:spcPts val="0"/>
              </a:spcAft>
              <a:buClr>
                <a:schemeClr val="lt1"/>
              </a:buClr>
              <a:buSzPts val="2100"/>
              <a:buNone/>
              <a:defRPr>
                <a:solidFill>
                  <a:schemeClr val="lt1"/>
                </a:solidFill>
              </a:defRPr>
            </a:lvl3pPr>
            <a:lvl4pPr indent="-228600" lvl="3" marL="1828800" algn="l">
              <a:lnSpc>
                <a:spcPct val="90000"/>
              </a:lnSpc>
              <a:spcBef>
                <a:spcPts val="500"/>
              </a:spcBef>
              <a:spcAft>
                <a:spcPts val="0"/>
              </a:spcAft>
              <a:buClr>
                <a:schemeClr val="lt1"/>
              </a:buClr>
              <a:buSzPts val="2100"/>
              <a:buNone/>
              <a:defRPr>
                <a:solidFill>
                  <a:schemeClr val="lt1"/>
                </a:solidFill>
              </a:defRPr>
            </a:lvl4pPr>
            <a:lvl5pPr indent="-228600" lvl="4" marL="2286000" algn="l">
              <a:lnSpc>
                <a:spcPct val="90000"/>
              </a:lnSpc>
              <a:spcBef>
                <a:spcPts val="500"/>
              </a:spcBef>
              <a:spcAft>
                <a:spcPts val="0"/>
              </a:spcAft>
              <a:buClr>
                <a:schemeClr val="lt1"/>
              </a:buClr>
              <a:buSzPts val="2100"/>
              <a:buNone/>
              <a:defRPr>
                <a:solidFill>
                  <a:schemeClr val="lt1"/>
                </a:solidFill>
              </a:defRPr>
            </a:lvl5pPr>
            <a:lvl6pPr indent="-228600" lvl="5" marL="2743200" algn="l">
              <a:lnSpc>
                <a:spcPct val="90000"/>
              </a:lnSpc>
              <a:spcBef>
                <a:spcPts val="500"/>
              </a:spcBef>
              <a:spcAft>
                <a:spcPts val="0"/>
              </a:spcAft>
              <a:buClr>
                <a:schemeClr val="lt1"/>
              </a:buClr>
              <a:buSzPts val="2100"/>
              <a:buNone/>
              <a:defRPr>
                <a:solidFill>
                  <a:schemeClr val="lt1"/>
                </a:solidFill>
              </a:defRPr>
            </a:lvl6pPr>
            <a:lvl7pPr indent="-228600" lvl="6" marL="3200400" algn="l">
              <a:lnSpc>
                <a:spcPct val="90000"/>
              </a:lnSpc>
              <a:spcBef>
                <a:spcPts val="500"/>
              </a:spcBef>
              <a:spcAft>
                <a:spcPts val="0"/>
              </a:spcAft>
              <a:buClr>
                <a:schemeClr val="lt1"/>
              </a:buClr>
              <a:buSzPts val="2100"/>
              <a:buNone/>
              <a:defRPr>
                <a:solidFill>
                  <a:schemeClr val="lt1"/>
                </a:solidFill>
              </a:defRPr>
            </a:lvl7pPr>
            <a:lvl8pPr indent="-228600" lvl="7" marL="3657600" algn="l">
              <a:lnSpc>
                <a:spcPct val="90000"/>
              </a:lnSpc>
              <a:spcBef>
                <a:spcPts val="500"/>
              </a:spcBef>
              <a:spcAft>
                <a:spcPts val="0"/>
              </a:spcAft>
              <a:buClr>
                <a:schemeClr val="lt1"/>
              </a:buClr>
              <a:buSzPts val="2100"/>
              <a:buNone/>
              <a:defRPr>
                <a:solidFill>
                  <a:schemeClr val="lt1"/>
                </a:solidFill>
              </a:defRPr>
            </a:lvl8pPr>
            <a:lvl9pPr indent="-228600" lvl="8" marL="4114800" algn="l">
              <a:lnSpc>
                <a:spcPct val="90000"/>
              </a:lnSpc>
              <a:spcBef>
                <a:spcPts val="500"/>
              </a:spcBef>
              <a:spcAft>
                <a:spcPts val="0"/>
              </a:spcAft>
              <a:buClr>
                <a:schemeClr val="lt1"/>
              </a:buClr>
              <a:buSzPts val="2100"/>
              <a:buNone/>
              <a:defRPr>
                <a:solidFill>
                  <a:schemeClr val="lt1"/>
                </a:solidFill>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5 Content D - Card Left Dark">
    <p:bg>
      <p:bgPr>
        <a:solidFill>
          <a:schemeClr val="dk1"/>
        </a:solidFill>
      </p:bgPr>
    </p:bg>
    <p:spTree>
      <p:nvGrpSpPr>
        <p:cNvPr id="1344" name="Shape 1344"/>
        <p:cNvGrpSpPr/>
        <p:nvPr/>
      </p:nvGrpSpPr>
      <p:grpSpPr>
        <a:xfrm>
          <a:off x="0" y="0"/>
          <a:ext cx="0" cy="0"/>
          <a:chOff x="0" y="0"/>
          <a:chExt cx="0" cy="0"/>
        </a:xfrm>
      </p:grpSpPr>
      <p:sp>
        <p:nvSpPr>
          <p:cNvPr id="1345" name="Google Shape;1345;p217"/>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53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2000"/>
              <a:buNone/>
              <a:defRPr sz="1900">
                <a:solidFill>
                  <a:schemeClr val="lt1"/>
                </a:solidFill>
              </a:defRPr>
            </a:lvl2pPr>
            <a:lvl3pPr lvl="2" algn="l">
              <a:lnSpc>
                <a:spcPct val="100000"/>
              </a:lnSpc>
              <a:spcBef>
                <a:spcPts val="0"/>
              </a:spcBef>
              <a:spcAft>
                <a:spcPts val="0"/>
              </a:spcAft>
              <a:buClr>
                <a:schemeClr val="lt1"/>
              </a:buClr>
              <a:buSzPts val="2000"/>
              <a:buNone/>
              <a:defRPr sz="1900">
                <a:solidFill>
                  <a:schemeClr val="lt1"/>
                </a:solidFill>
              </a:defRPr>
            </a:lvl3pPr>
            <a:lvl4pPr lvl="3" algn="l">
              <a:lnSpc>
                <a:spcPct val="100000"/>
              </a:lnSpc>
              <a:spcBef>
                <a:spcPts val="0"/>
              </a:spcBef>
              <a:spcAft>
                <a:spcPts val="0"/>
              </a:spcAft>
              <a:buClr>
                <a:schemeClr val="lt1"/>
              </a:buClr>
              <a:buSzPts val="2000"/>
              <a:buNone/>
              <a:defRPr sz="1900">
                <a:solidFill>
                  <a:schemeClr val="lt1"/>
                </a:solidFill>
              </a:defRPr>
            </a:lvl4pPr>
            <a:lvl5pPr lvl="4" algn="l">
              <a:lnSpc>
                <a:spcPct val="100000"/>
              </a:lnSpc>
              <a:spcBef>
                <a:spcPts val="0"/>
              </a:spcBef>
              <a:spcAft>
                <a:spcPts val="0"/>
              </a:spcAft>
              <a:buClr>
                <a:schemeClr val="lt1"/>
              </a:buClr>
              <a:buSzPts val="2000"/>
              <a:buNone/>
              <a:defRPr sz="1900">
                <a:solidFill>
                  <a:schemeClr val="lt1"/>
                </a:solidFill>
              </a:defRPr>
            </a:lvl5pPr>
            <a:lvl6pPr lvl="5" algn="l">
              <a:lnSpc>
                <a:spcPct val="100000"/>
              </a:lnSpc>
              <a:spcBef>
                <a:spcPts val="0"/>
              </a:spcBef>
              <a:spcAft>
                <a:spcPts val="0"/>
              </a:spcAft>
              <a:buClr>
                <a:schemeClr val="lt1"/>
              </a:buClr>
              <a:buSzPts val="2000"/>
              <a:buNone/>
              <a:defRPr sz="1900">
                <a:solidFill>
                  <a:schemeClr val="lt1"/>
                </a:solidFill>
              </a:defRPr>
            </a:lvl6pPr>
            <a:lvl7pPr lvl="6" algn="l">
              <a:lnSpc>
                <a:spcPct val="100000"/>
              </a:lnSpc>
              <a:spcBef>
                <a:spcPts val="0"/>
              </a:spcBef>
              <a:spcAft>
                <a:spcPts val="0"/>
              </a:spcAft>
              <a:buClr>
                <a:schemeClr val="lt1"/>
              </a:buClr>
              <a:buSzPts val="2000"/>
              <a:buNone/>
              <a:defRPr sz="1900">
                <a:solidFill>
                  <a:schemeClr val="lt1"/>
                </a:solidFill>
              </a:defRPr>
            </a:lvl7pPr>
            <a:lvl8pPr lvl="7" algn="l">
              <a:lnSpc>
                <a:spcPct val="100000"/>
              </a:lnSpc>
              <a:spcBef>
                <a:spcPts val="0"/>
              </a:spcBef>
              <a:spcAft>
                <a:spcPts val="0"/>
              </a:spcAft>
              <a:buClr>
                <a:schemeClr val="lt1"/>
              </a:buClr>
              <a:buSzPts val="2000"/>
              <a:buNone/>
              <a:defRPr sz="1900">
                <a:solidFill>
                  <a:schemeClr val="lt1"/>
                </a:solidFill>
              </a:defRPr>
            </a:lvl8pPr>
            <a:lvl9pPr lvl="8" algn="l">
              <a:lnSpc>
                <a:spcPct val="100000"/>
              </a:lnSpc>
              <a:spcBef>
                <a:spcPts val="0"/>
              </a:spcBef>
              <a:spcAft>
                <a:spcPts val="0"/>
              </a:spcAft>
              <a:buClr>
                <a:schemeClr val="lt1"/>
              </a:buClr>
              <a:buSzPts val="2000"/>
              <a:buNone/>
              <a:defRPr sz="1900">
                <a:solidFill>
                  <a:schemeClr val="lt1"/>
                </a:solidFill>
              </a:defRPr>
            </a:lvl9pPr>
          </a:lstStyle>
          <a:p/>
        </p:txBody>
      </p:sp>
      <p:sp>
        <p:nvSpPr>
          <p:cNvPr id="1346" name="Google Shape;1346;p217"/>
          <p:cNvSpPr/>
          <p:nvPr/>
        </p:nvSpPr>
        <p:spPr>
          <a:xfrm>
            <a:off x="609459" y="1825633"/>
            <a:ext cx="5555100" cy="4422900"/>
          </a:xfrm>
          <a:prstGeom prst="rect">
            <a:avLst/>
          </a:prstGeom>
          <a:solidFill>
            <a:schemeClr val="l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1500" u="none" cap="none" strike="noStrike">
              <a:solidFill>
                <a:srgbClr val="000000"/>
              </a:solidFill>
              <a:latin typeface="Arial"/>
              <a:ea typeface="Arial"/>
              <a:cs typeface="Arial"/>
              <a:sym typeface="Arial"/>
            </a:endParaRPr>
          </a:p>
        </p:txBody>
      </p:sp>
      <p:sp>
        <p:nvSpPr>
          <p:cNvPr id="1347" name="Google Shape;1347;p217"/>
          <p:cNvSpPr txBox="1"/>
          <p:nvPr>
            <p:ph idx="1" type="body"/>
          </p:nvPr>
        </p:nvSpPr>
        <p:spPr>
          <a:xfrm>
            <a:off x="7072576" y="1988833"/>
            <a:ext cx="4354800" cy="41499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lt1"/>
              </a:buClr>
              <a:buSzPts val="2700"/>
              <a:buFont typeface="DM Sans"/>
              <a:buChar char="•"/>
              <a:defRPr i="0" sz="2000" u="none" cap="none" strike="noStrike">
                <a:solidFill>
                  <a:schemeClr val="lt1"/>
                </a:solidFill>
                <a:latin typeface="DM Sans"/>
                <a:ea typeface="DM Sans"/>
                <a:cs typeface="DM Sans"/>
                <a:sym typeface="DM Sans"/>
              </a:defRPr>
            </a:lvl1pPr>
            <a:lvl2pPr indent="-361950" lvl="1" marL="914400" marR="0" algn="l">
              <a:lnSpc>
                <a:spcPct val="115000"/>
              </a:lnSpc>
              <a:spcBef>
                <a:spcPts val="500"/>
              </a:spcBef>
              <a:spcAft>
                <a:spcPts val="0"/>
              </a:spcAft>
              <a:buClr>
                <a:schemeClr val="lt1"/>
              </a:buClr>
              <a:buSzPts val="2100"/>
              <a:buFont typeface="DM Sans"/>
              <a:buChar char="•"/>
              <a:defRPr i="0" sz="1600" u="none" cap="none" strike="noStrike">
                <a:solidFill>
                  <a:schemeClr val="lt1"/>
                </a:solidFill>
                <a:latin typeface="DM Sans"/>
                <a:ea typeface="DM Sans"/>
                <a:cs typeface="DM Sans"/>
                <a:sym typeface="DM Sans"/>
              </a:defRPr>
            </a:lvl2pPr>
            <a:lvl3pPr indent="-361950" lvl="2" marL="13716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3pPr>
            <a:lvl4pPr indent="-361950" lvl="3" marL="18288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4pPr>
            <a:lvl5pPr indent="-361950" lvl="4" marL="22860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5pPr>
            <a:lvl6pPr indent="-361950" lvl="5" marL="27432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6pPr>
            <a:lvl7pPr indent="-361950" lvl="6" marL="32004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7pPr>
            <a:lvl8pPr indent="-361950" lvl="7" marL="36576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8pPr>
            <a:lvl9pPr indent="-361950" lvl="8" marL="4114800" marR="0" algn="l">
              <a:lnSpc>
                <a:spcPct val="115000"/>
              </a:lnSpc>
              <a:spcBef>
                <a:spcPts val="500"/>
              </a:spcBef>
              <a:spcAft>
                <a:spcPts val="0"/>
              </a:spcAft>
              <a:buClr>
                <a:schemeClr val="lt1"/>
              </a:buClr>
              <a:buSzPts val="2100"/>
              <a:buFont typeface="DM Sans"/>
              <a:buChar char="•"/>
              <a:defRPr i="0" u="none" cap="none" strike="noStrike">
                <a:solidFill>
                  <a:schemeClr val="lt1"/>
                </a:solidFill>
                <a:latin typeface="DM Sans"/>
                <a:ea typeface="DM Sans"/>
                <a:cs typeface="DM Sans"/>
                <a:sym typeface="DM Sans"/>
              </a:defRPr>
            </a:lvl9pPr>
          </a:lstStyle>
          <a:p/>
        </p:txBody>
      </p:sp>
      <p:sp>
        <p:nvSpPr>
          <p:cNvPr id="1348" name="Google Shape;1348;p217"/>
          <p:cNvSpPr txBox="1"/>
          <p:nvPr>
            <p:ph idx="2" type="body"/>
          </p:nvPr>
        </p:nvSpPr>
        <p:spPr>
          <a:xfrm>
            <a:off x="759210" y="1988833"/>
            <a:ext cx="5244000" cy="41499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dk1"/>
              </a:buClr>
              <a:buSzPts val="2700"/>
              <a:buFont typeface="DM Sans"/>
              <a:buChar char="•"/>
              <a:defRPr i="0" sz="2000" u="none" cap="none" strike="noStrike">
                <a:latin typeface="DM Sans"/>
                <a:ea typeface="DM Sans"/>
                <a:cs typeface="DM Sans"/>
                <a:sym typeface="DM Sans"/>
              </a:defRPr>
            </a:lvl1pPr>
            <a:lvl2pPr indent="-361950" lvl="1" marL="914400" marR="0" algn="l">
              <a:lnSpc>
                <a:spcPct val="115000"/>
              </a:lnSpc>
              <a:spcBef>
                <a:spcPts val="500"/>
              </a:spcBef>
              <a:spcAft>
                <a:spcPts val="0"/>
              </a:spcAft>
              <a:buClr>
                <a:schemeClr val="dk1"/>
              </a:buClr>
              <a:buSzPts val="2100"/>
              <a:buFont typeface="DM Sans"/>
              <a:buChar char="•"/>
              <a:defRPr i="0" sz="1600" u="none" cap="none" strike="noStrike">
                <a:latin typeface="DM Sans"/>
                <a:ea typeface="DM Sans"/>
                <a:cs typeface="DM Sans"/>
                <a:sym typeface="DM Sans"/>
              </a:defRPr>
            </a:lvl2pPr>
            <a:lvl3pPr indent="-361950" lvl="2" marL="1371600" marR="0" algn="l">
              <a:lnSpc>
                <a:spcPct val="115000"/>
              </a:lnSpc>
              <a:spcBef>
                <a:spcPts val="500"/>
              </a:spcBef>
              <a:spcAft>
                <a:spcPts val="0"/>
              </a:spcAft>
              <a:buSzPts val="2100"/>
              <a:buFont typeface="DM Sans"/>
              <a:buChar char="•"/>
              <a:defRPr i="0" u="none" cap="none" strike="noStrike">
                <a:latin typeface="DM Sans"/>
                <a:ea typeface="DM Sans"/>
                <a:cs typeface="DM Sans"/>
                <a:sym typeface="DM Sans"/>
              </a:defRPr>
            </a:lvl3pPr>
            <a:lvl4pPr indent="-361950" lvl="3" marL="1828800" marR="0" algn="l">
              <a:lnSpc>
                <a:spcPct val="115000"/>
              </a:lnSpc>
              <a:spcBef>
                <a:spcPts val="500"/>
              </a:spcBef>
              <a:spcAft>
                <a:spcPts val="0"/>
              </a:spcAft>
              <a:buSzPts val="2100"/>
              <a:buFont typeface="DM Sans"/>
              <a:buChar char="•"/>
              <a:defRPr i="0" u="none" cap="none" strike="noStrike">
                <a:latin typeface="DM Sans"/>
                <a:ea typeface="DM Sans"/>
                <a:cs typeface="DM Sans"/>
                <a:sym typeface="DM Sans"/>
              </a:defRPr>
            </a:lvl4pPr>
            <a:lvl5pPr indent="-361950" lvl="4" marL="2286000" marR="0" algn="l">
              <a:lnSpc>
                <a:spcPct val="115000"/>
              </a:lnSpc>
              <a:spcBef>
                <a:spcPts val="500"/>
              </a:spcBef>
              <a:spcAft>
                <a:spcPts val="0"/>
              </a:spcAft>
              <a:buSzPts val="2100"/>
              <a:buFont typeface="DM Sans"/>
              <a:buChar char="•"/>
              <a:defRPr i="0" u="none" cap="none" strike="noStrike">
                <a:latin typeface="DM Sans"/>
                <a:ea typeface="DM Sans"/>
                <a:cs typeface="DM Sans"/>
                <a:sym typeface="DM Sans"/>
              </a:defRPr>
            </a:lvl5pPr>
            <a:lvl6pPr indent="-361950" lvl="5" marL="2743200" marR="0" algn="l">
              <a:lnSpc>
                <a:spcPct val="115000"/>
              </a:lnSpc>
              <a:spcBef>
                <a:spcPts val="500"/>
              </a:spcBef>
              <a:spcAft>
                <a:spcPts val="0"/>
              </a:spcAft>
              <a:buSzPts val="2100"/>
              <a:buFont typeface="DM Sans"/>
              <a:buChar char="•"/>
              <a:defRPr i="0" u="none" cap="none" strike="noStrike">
                <a:latin typeface="DM Sans"/>
                <a:ea typeface="DM Sans"/>
                <a:cs typeface="DM Sans"/>
                <a:sym typeface="DM Sans"/>
              </a:defRPr>
            </a:lvl6pPr>
            <a:lvl7pPr indent="-361950" lvl="6" marL="3200400" marR="0" algn="l">
              <a:lnSpc>
                <a:spcPct val="115000"/>
              </a:lnSpc>
              <a:spcBef>
                <a:spcPts val="500"/>
              </a:spcBef>
              <a:spcAft>
                <a:spcPts val="0"/>
              </a:spcAft>
              <a:buSzPts val="2100"/>
              <a:buFont typeface="DM Sans"/>
              <a:buChar char="•"/>
              <a:defRPr i="0" u="none" cap="none" strike="noStrike">
                <a:latin typeface="DM Sans"/>
                <a:ea typeface="DM Sans"/>
                <a:cs typeface="DM Sans"/>
                <a:sym typeface="DM Sans"/>
              </a:defRPr>
            </a:lvl7pPr>
            <a:lvl8pPr indent="-361950" lvl="7" marL="3657600" marR="0" algn="l">
              <a:lnSpc>
                <a:spcPct val="115000"/>
              </a:lnSpc>
              <a:spcBef>
                <a:spcPts val="500"/>
              </a:spcBef>
              <a:spcAft>
                <a:spcPts val="0"/>
              </a:spcAft>
              <a:buSzPts val="2100"/>
              <a:buFont typeface="DM Sans"/>
              <a:buChar char="•"/>
              <a:defRPr i="0" u="none" cap="none" strike="noStrike">
                <a:latin typeface="DM Sans"/>
                <a:ea typeface="DM Sans"/>
                <a:cs typeface="DM Sans"/>
                <a:sym typeface="DM Sans"/>
              </a:defRPr>
            </a:lvl8pPr>
            <a:lvl9pPr indent="-361950" lvl="8" marL="4114800" marR="0" algn="l">
              <a:lnSpc>
                <a:spcPct val="115000"/>
              </a:lnSpc>
              <a:spcBef>
                <a:spcPts val="500"/>
              </a:spcBef>
              <a:spcAft>
                <a:spcPts val="0"/>
              </a:spcAft>
              <a:buSzPts val="2100"/>
              <a:buFont typeface="DM Sans"/>
              <a:buChar char="•"/>
              <a:defRPr i="0" u="none" cap="none" strike="noStrike">
                <a:latin typeface="DM Sans"/>
                <a:ea typeface="DM Sans"/>
                <a:cs typeface="DM Sans"/>
                <a:sym typeface="DM Sans"/>
              </a:defRPr>
            </a:lvl9pPr>
          </a:lstStyle>
          <a:p/>
        </p:txBody>
      </p:sp>
      <p:sp>
        <p:nvSpPr>
          <p:cNvPr id="1349" name="Google Shape;1349;p217"/>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50" name="Google Shape;1350;p217"/>
          <p:cNvSpPr txBox="1"/>
          <p:nvPr>
            <p:ph idx="3" type="body"/>
          </p:nvPr>
        </p:nvSpPr>
        <p:spPr>
          <a:xfrm>
            <a:off x="748491"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32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700"/>
              <a:buNone/>
              <a:defRPr>
                <a:solidFill>
                  <a:schemeClr val="lt1"/>
                </a:solidFill>
              </a:defRPr>
            </a:lvl2pPr>
            <a:lvl3pPr indent="-228600" lvl="2" marL="1371600" algn="l">
              <a:lnSpc>
                <a:spcPct val="90000"/>
              </a:lnSpc>
              <a:spcBef>
                <a:spcPts val="500"/>
              </a:spcBef>
              <a:spcAft>
                <a:spcPts val="0"/>
              </a:spcAft>
              <a:buClr>
                <a:schemeClr val="lt1"/>
              </a:buClr>
              <a:buSzPts val="2100"/>
              <a:buNone/>
              <a:defRPr>
                <a:solidFill>
                  <a:schemeClr val="lt1"/>
                </a:solidFill>
              </a:defRPr>
            </a:lvl3pPr>
            <a:lvl4pPr indent="-228600" lvl="3" marL="1828800" algn="l">
              <a:lnSpc>
                <a:spcPct val="90000"/>
              </a:lnSpc>
              <a:spcBef>
                <a:spcPts val="500"/>
              </a:spcBef>
              <a:spcAft>
                <a:spcPts val="0"/>
              </a:spcAft>
              <a:buClr>
                <a:schemeClr val="lt1"/>
              </a:buClr>
              <a:buSzPts val="2100"/>
              <a:buNone/>
              <a:defRPr>
                <a:solidFill>
                  <a:schemeClr val="lt1"/>
                </a:solidFill>
              </a:defRPr>
            </a:lvl4pPr>
            <a:lvl5pPr indent="-228600" lvl="4" marL="2286000" algn="l">
              <a:lnSpc>
                <a:spcPct val="90000"/>
              </a:lnSpc>
              <a:spcBef>
                <a:spcPts val="500"/>
              </a:spcBef>
              <a:spcAft>
                <a:spcPts val="0"/>
              </a:spcAft>
              <a:buClr>
                <a:schemeClr val="lt1"/>
              </a:buClr>
              <a:buSzPts val="2100"/>
              <a:buNone/>
              <a:defRPr>
                <a:solidFill>
                  <a:schemeClr val="lt1"/>
                </a:solidFill>
              </a:defRPr>
            </a:lvl5pPr>
            <a:lvl6pPr indent="-228600" lvl="5" marL="2743200" algn="l">
              <a:lnSpc>
                <a:spcPct val="90000"/>
              </a:lnSpc>
              <a:spcBef>
                <a:spcPts val="500"/>
              </a:spcBef>
              <a:spcAft>
                <a:spcPts val="0"/>
              </a:spcAft>
              <a:buClr>
                <a:schemeClr val="lt1"/>
              </a:buClr>
              <a:buSzPts val="2100"/>
              <a:buNone/>
              <a:defRPr>
                <a:solidFill>
                  <a:schemeClr val="lt1"/>
                </a:solidFill>
              </a:defRPr>
            </a:lvl6pPr>
            <a:lvl7pPr indent="-228600" lvl="6" marL="3200400" algn="l">
              <a:lnSpc>
                <a:spcPct val="90000"/>
              </a:lnSpc>
              <a:spcBef>
                <a:spcPts val="500"/>
              </a:spcBef>
              <a:spcAft>
                <a:spcPts val="0"/>
              </a:spcAft>
              <a:buClr>
                <a:schemeClr val="lt1"/>
              </a:buClr>
              <a:buSzPts val="2100"/>
              <a:buNone/>
              <a:defRPr>
                <a:solidFill>
                  <a:schemeClr val="lt1"/>
                </a:solidFill>
              </a:defRPr>
            </a:lvl7pPr>
            <a:lvl8pPr indent="-228600" lvl="7" marL="3657600" algn="l">
              <a:lnSpc>
                <a:spcPct val="90000"/>
              </a:lnSpc>
              <a:spcBef>
                <a:spcPts val="500"/>
              </a:spcBef>
              <a:spcAft>
                <a:spcPts val="0"/>
              </a:spcAft>
              <a:buClr>
                <a:schemeClr val="lt1"/>
              </a:buClr>
              <a:buSzPts val="2100"/>
              <a:buNone/>
              <a:defRPr>
                <a:solidFill>
                  <a:schemeClr val="lt1"/>
                </a:solidFill>
              </a:defRPr>
            </a:lvl8pPr>
            <a:lvl9pPr indent="-228600" lvl="8" marL="4114800" algn="l">
              <a:lnSpc>
                <a:spcPct val="90000"/>
              </a:lnSpc>
              <a:spcBef>
                <a:spcPts val="500"/>
              </a:spcBef>
              <a:spcAft>
                <a:spcPts val="0"/>
              </a:spcAft>
              <a:buClr>
                <a:schemeClr val="lt1"/>
              </a:buClr>
              <a:buSzPts val="2100"/>
              <a:buNone/>
              <a:defRPr>
                <a:solidFill>
                  <a:schemeClr val="lt1"/>
                </a:solidFill>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6 Content D - Card Large Dark">
    <p:bg>
      <p:bgPr>
        <a:solidFill>
          <a:schemeClr val="dk1"/>
        </a:solidFill>
      </p:bgPr>
    </p:bg>
    <p:spTree>
      <p:nvGrpSpPr>
        <p:cNvPr id="1351" name="Shape 1351"/>
        <p:cNvGrpSpPr/>
        <p:nvPr/>
      </p:nvGrpSpPr>
      <p:grpSpPr>
        <a:xfrm>
          <a:off x="0" y="0"/>
          <a:ext cx="0" cy="0"/>
          <a:chOff x="0" y="0"/>
          <a:chExt cx="0" cy="0"/>
        </a:xfrm>
      </p:grpSpPr>
      <p:sp>
        <p:nvSpPr>
          <p:cNvPr id="1352" name="Google Shape;1352;p218"/>
          <p:cNvSpPr/>
          <p:nvPr/>
        </p:nvSpPr>
        <p:spPr>
          <a:xfrm>
            <a:off x="609459" y="1825633"/>
            <a:ext cx="10970100" cy="4422900"/>
          </a:xfrm>
          <a:prstGeom prst="rect">
            <a:avLst/>
          </a:prstGeom>
          <a:solidFill>
            <a:schemeClr val="lt1"/>
          </a:solidFill>
          <a:ln>
            <a:noFill/>
          </a:ln>
        </p:spPr>
        <p:txBody>
          <a:bodyPr anchorCtr="0" anchor="ctr" bIns="121850" lIns="121850" spcFirstLastPara="1" rIns="121850" wrap="square" tIns="121850">
            <a:noAutofit/>
          </a:bodyPr>
          <a:lstStyle/>
          <a:p>
            <a:pPr indent="0" lvl="0" marL="0" marR="0" rtl="0" algn="l">
              <a:lnSpc>
                <a:spcPct val="100000"/>
              </a:lnSpc>
              <a:spcBef>
                <a:spcPts val="0"/>
              </a:spcBef>
              <a:spcAft>
                <a:spcPts val="0"/>
              </a:spcAft>
              <a:buClr>
                <a:srgbClr val="000000"/>
              </a:buClr>
              <a:buSzPts val="2000"/>
              <a:buFont typeface="Arial"/>
              <a:buNone/>
            </a:pPr>
            <a:r>
              <a:t/>
            </a:r>
            <a:endParaRPr b="0" i="0" sz="1500" u="none" cap="none" strike="noStrike">
              <a:solidFill>
                <a:srgbClr val="000000"/>
              </a:solidFill>
              <a:latin typeface="Arial"/>
              <a:ea typeface="Arial"/>
              <a:cs typeface="Arial"/>
              <a:sym typeface="Arial"/>
            </a:endParaRPr>
          </a:p>
        </p:txBody>
      </p:sp>
      <p:sp>
        <p:nvSpPr>
          <p:cNvPr id="1353" name="Google Shape;1353;p218"/>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53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2000"/>
              <a:buNone/>
              <a:defRPr sz="1900">
                <a:solidFill>
                  <a:schemeClr val="lt1"/>
                </a:solidFill>
              </a:defRPr>
            </a:lvl2pPr>
            <a:lvl3pPr lvl="2" algn="l">
              <a:lnSpc>
                <a:spcPct val="100000"/>
              </a:lnSpc>
              <a:spcBef>
                <a:spcPts val="0"/>
              </a:spcBef>
              <a:spcAft>
                <a:spcPts val="0"/>
              </a:spcAft>
              <a:buClr>
                <a:schemeClr val="lt1"/>
              </a:buClr>
              <a:buSzPts val="2000"/>
              <a:buNone/>
              <a:defRPr sz="1900">
                <a:solidFill>
                  <a:schemeClr val="lt1"/>
                </a:solidFill>
              </a:defRPr>
            </a:lvl3pPr>
            <a:lvl4pPr lvl="3" algn="l">
              <a:lnSpc>
                <a:spcPct val="100000"/>
              </a:lnSpc>
              <a:spcBef>
                <a:spcPts val="0"/>
              </a:spcBef>
              <a:spcAft>
                <a:spcPts val="0"/>
              </a:spcAft>
              <a:buClr>
                <a:schemeClr val="lt1"/>
              </a:buClr>
              <a:buSzPts val="2000"/>
              <a:buNone/>
              <a:defRPr sz="1900">
                <a:solidFill>
                  <a:schemeClr val="lt1"/>
                </a:solidFill>
              </a:defRPr>
            </a:lvl4pPr>
            <a:lvl5pPr lvl="4" algn="l">
              <a:lnSpc>
                <a:spcPct val="100000"/>
              </a:lnSpc>
              <a:spcBef>
                <a:spcPts val="0"/>
              </a:spcBef>
              <a:spcAft>
                <a:spcPts val="0"/>
              </a:spcAft>
              <a:buClr>
                <a:schemeClr val="lt1"/>
              </a:buClr>
              <a:buSzPts val="2000"/>
              <a:buNone/>
              <a:defRPr sz="1900">
                <a:solidFill>
                  <a:schemeClr val="lt1"/>
                </a:solidFill>
              </a:defRPr>
            </a:lvl5pPr>
            <a:lvl6pPr lvl="5" algn="l">
              <a:lnSpc>
                <a:spcPct val="100000"/>
              </a:lnSpc>
              <a:spcBef>
                <a:spcPts val="0"/>
              </a:spcBef>
              <a:spcAft>
                <a:spcPts val="0"/>
              </a:spcAft>
              <a:buClr>
                <a:schemeClr val="lt1"/>
              </a:buClr>
              <a:buSzPts val="2000"/>
              <a:buNone/>
              <a:defRPr sz="1900">
                <a:solidFill>
                  <a:schemeClr val="lt1"/>
                </a:solidFill>
              </a:defRPr>
            </a:lvl6pPr>
            <a:lvl7pPr lvl="6" algn="l">
              <a:lnSpc>
                <a:spcPct val="100000"/>
              </a:lnSpc>
              <a:spcBef>
                <a:spcPts val="0"/>
              </a:spcBef>
              <a:spcAft>
                <a:spcPts val="0"/>
              </a:spcAft>
              <a:buClr>
                <a:schemeClr val="lt1"/>
              </a:buClr>
              <a:buSzPts val="2000"/>
              <a:buNone/>
              <a:defRPr sz="1900">
                <a:solidFill>
                  <a:schemeClr val="lt1"/>
                </a:solidFill>
              </a:defRPr>
            </a:lvl7pPr>
            <a:lvl8pPr lvl="7" algn="l">
              <a:lnSpc>
                <a:spcPct val="100000"/>
              </a:lnSpc>
              <a:spcBef>
                <a:spcPts val="0"/>
              </a:spcBef>
              <a:spcAft>
                <a:spcPts val="0"/>
              </a:spcAft>
              <a:buClr>
                <a:schemeClr val="lt1"/>
              </a:buClr>
              <a:buSzPts val="2000"/>
              <a:buNone/>
              <a:defRPr sz="1900">
                <a:solidFill>
                  <a:schemeClr val="lt1"/>
                </a:solidFill>
              </a:defRPr>
            </a:lvl8pPr>
            <a:lvl9pPr lvl="8" algn="l">
              <a:lnSpc>
                <a:spcPct val="100000"/>
              </a:lnSpc>
              <a:spcBef>
                <a:spcPts val="0"/>
              </a:spcBef>
              <a:spcAft>
                <a:spcPts val="0"/>
              </a:spcAft>
              <a:buClr>
                <a:schemeClr val="lt1"/>
              </a:buClr>
              <a:buSzPts val="2000"/>
              <a:buNone/>
              <a:defRPr sz="1900">
                <a:solidFill>
                  <a:schemeClr val="lt1"/>
                </a:solidFill>
              </a:defRPr>
            </a:lvl9pPr>
          </a:lstStyle>
          <a:p/>
        </p:txBody>
      </p:sp>
      <p:sp>
        <p:nvSpPr>
          <p:cNvPr id="1354" name="Google Shape;1354;p218"/>
          <p:cNvSpPr txBox="1"/>
          <p:nvPr>
            <p:ph idx="1" type="body"/>
          </p:nvPr>
        </p:nvSpPr>
        <p:spPr>
          <a:xfrm>
            <a:off x="761825" y="1988833"/>
            <a:ext cx="10659300" cy="41499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dk1"/>
              </a:buClr>
              <a:buSzPts val="2700"/>
              <a:buFont typeface="DM Sans"/>
              <a:buChar char="•"/>
              <a:defRPr i="0" sz="2000" u="none" cap="none" strike="noStrike">
                <a:solidFill>
                  <a:schemeClr val="dk1"/>
                </a:solidFill>
                <a:latin typeface="DM Sans"/>
                <a:ea typeface="DM Sans"/>
                <a:cs typeface="DM Sans"/>
                <a:sym typeface="DM Sans"/>
              </a:defRPr>
            </a:lvl1pPr>
            <a:lvl2pPr indent="-400050" lvl="1" marL="914400" marR="0" algn="l">
              <a:lnSpc>
                <a:spcPct val="115000"/>
              </a:lnSpc>
              <a:spcBef>
                <a:spcPts val="500"/>
              </a:spcBef>
              <a:spcAft>
                <a:spcPts val="0"/>
              </a:spcAft>
              <a:buClr>
                <a:schemeClr val="dk1"/>
              </a:buClr>
              <a:buSzPts val="2700"/>
              <a:buFont typeface="DM Sans"/>
              <a:buChar char="•"/>
              <a:defRPr i="0" u="none" cap="none" strike="noStrike">
                <a:solidFill>
                  <a:schemeClr val="dk1"/>
                </a:solidFill>
                <a:latin typeface="DM Sans"/>
                <a:ea typeface="DM Sans"/>
                <a:cs typeface="DM Sans"/>
                <a:sym typeface="DM Sans"/>
              </a:defRPr>
            </a:lvl2pPr>
            <a:lvl3pPr indent="-400050" lvl="2" marL="1371600" marR="0" algn="l">
              <a:lnSpc>
                <a:spcPct val="115000"/>
              </a:lnSpc>
              <a:spcBef>
                <a:spcPts val="500"/>
              </a:spcBef>
              <a:spcAft>
                <a:spcPts val="0"/>
              </a:spcAft>
              <a:buClr>
                <a:schemeClr val="dk1"/>
              </a:buClr>
              <a:buSzPts val="2700"/>
              <a:buFont typeface="DM Sans"/>
              <a:buChar char="•"/>
              <a:defRPr i="0" sz="2000" u="none" cap="none" strike="noStrike">
                <a:solidFill>
                  <a:schemeClr val="dk1"/>
                </a:solidFill>
                <a:latin typeface="DM Sans"/>
                <a:ea typeface="DM Sans"/>
                <a:cs typeface="DM Sans"/>
                <a:sym typeface="DM Sans"/>
              </a:defRPr>
            </a:lvl3pPr>
            <a:lvl4pPr indent="-400050" lvl="3" marL="1828800" marR="0" algn="l">
              <a:lnSpc>
                <a:spcPct val="115000"/>
              </a:lnSpc>
              <a:spcBef>
                <a:spcPts val="500"/>
              </a:spcBef>
              <a:spcAft>
                <a:spcPts val="0"/>
              </a:spcAft>
              <a:buClr>
                <a:schemeClr val="dk1"/>
              </a:buClr>
              <a:buSzPts val="2700"/>
              <a:buFont typeface="DM Sans"/>
              <a:buChar char="•"/>
              <a:defRPr i="0" sz="2000" u="none" cap="none" strike="noStrike">
                <a:solidFill>
                  <a:schemeClr val="dk1"/>
                </a:solidFill>
                <a:latin typeface="DM Sans"/>
                <a:ea typeface="DM Sans"/>
                <a:cs typeface="DM Sans"/>
                <a:sym typeface="DM Sans"/>
              </a:defRPr>
            </a:lvl4pPr>
            <a:lvl5pPr indent="-400050" lvl="4" marL="2286000" marR="0" algn="l">
              <a:lnSpc>
                <a:spcPct val="115000"/>
              </a:lnSpc>
              <a:spcBef>
                <a:spcPts val="500"/>
              </a:spcBef>
              <a:spcAft>
                <a:spcPts val="0"/>
              </a:spcAft>
              <a:buClr>
                <a:schemeClr val="dk1"/>
              </a:buClr>
              <a:buSzPts val="2700"/>
              <a:buFont typeface="DM Sans"/>
              <a:buChar char="•"/>
              <a:defRPr i="0" sz="2000" u="none" cap="none" strike="noStrike">
                <a:solidFill>
                  <a:schemeClr val="dk1"/>
                </a:solidFill>
                <a:latin typeface="DM Sans"/>
                <a:ea typeface="DM Sans"/>
                <a:cs typeface="DM Sans"/>
                <a:sym typeface="DM Sans"/>
              </a:defRPr>
            </a:lvl5pPr>
            <a:lvl6pPr indent="-400050" lvl="5" marL="2743200" marR="0" algn="l">
              <a:lnSpc>
                <a:spcPct val="115000"/>
              </a:lnSpc>
              <a:spcBef>
                <a:spcPts val="500"/>
              </a:spcBef>
              <a:spcAft>
                <a:spcPts val="0"/>
              </a:spcAft>
              <a:buClr>
                <a:schemeClr val="dk1"/>
              </a:buClr>
              <a:buSzPts val="2700"/>
              <a:buFont typeface="DM Sans"/>
              <a:buChar char="•"/>
              <a:defRPr i="0" sz="2000" u="none" cap="none" strike="noStrike">
                <a:solidFill>
                  <a:schemeClr val="dk1"/>
                </a:solidFill>
                <a:latin typeface="DM Sans"/>
                <a:ea typeface="DM Sans"/>
                <a:cs typeface="DM Sans"/>
                <a:sym typeface="DM Sans"/>
              </a:defRPr>
            </a:lvl6pPr>
            <a:lvl7pPr indent="-400050" lvl="6" marL="3200400" marR="0" algn="l">
              <a:lnSpc>
                <a:spcPct val="115000"/>
              </a:lnSpc>
              <a:spcBef>
                <a:spcPts val="500"/>
              </a:spcBef>
              <a:spcAft>
                <a:spcPts val="0"/>
              </a:spcAft>
              <a:buClr>
                <a:schemeClr val="dk1"/>
              </a:buClr>
              <a:buSzPts val="2700"/>
              <a:buFont typeface="DM Sans"/>
              <a:buChar char="•"/>
              <a:defRPr i="0" sz="2000" u="none" cap="none" strike="noStrike">
                <a:solidFill>
                  <a:schemeClr val="dk1"/>
                </a:solidFill>
                <a:latin typeface="DM Sans"/>
                <a:ea typeface="DM Sans"/>
                <a:cs typeface="DM Sans"/>
                <a:sym typeface="DM Sans"/>
              </a:defRPr>
            </a:lvl7pPr>
            <a:lvl8pPr indent="-400050" lvl="7" marL="3657600" marR="0" algn="l">
              <a:lnSpc>
                <a:spcPct val="115000"/>
              </a:lnSpc>
              <a:spcBef>
                <a:spcPts val="500"/>
              </a:spcBef>
              <a:spcAft>
                <a:spcPts val="0"/>
              </a:spcAft>
              <a:buClr>
                <a:schemeClr val="dk1"/>
              </a:buClr>
              <a:buSzPts val="2700"/>
              <a:buFont typeface="DM Sans"/>
              <a:buChar char="•"/>
              <a:defRPr i="0" sz="2000" u="none" cap="none" strike="noStrike">
                <a:solidFill>
                  <a:schemeClr val="dk1"/>
                </a:solidFill>
                <a:latin typeface="DM Sans"/>
                <a:ea typeface="DM Sans"/>
                <a:cs typeface="DM Sans"/>
                <a:sym typeface="DM Sans"/>
              </a:defRPr>
            </a:lvl8pPr>
            <a:lvl9pPr indent="-400050" lvl="8" marL="4114800" marR="0" algn="l">
              <a:lnSpc>
                <a:spcPct val="115000"/>
              </a:lnSpc>
              <a:spcBef>
                <a:spcPts val="500"/>
              </a:spcBef>
              <a:spcAft>
                <a:spcPts val="0"/>
              </a:spcAft>
              <a:buClr>
                <a:schemeClr val="dk1"/>
              </a:buClr>
              <a:buSzPts val="2700"/>
              <a:buFont typeface="DM Sans"/>
              <a:buChar char="•"/>
              <a:defRPr i="0" sz="2000" u="none" cap="none" strike="noStrike">
                <a:solidFill>
                  <a:schemeClr val="dk1"/>
                </a:solidFill>
                <a:latin typeface="DM Sans"/>
                <a:ea typeface="DM Sans"/>
                <a:cs typeface="DM Sans"/>
                <a:sym typeface="DM Sans"/>
              </a:defRPr>
            </a:lvl9pPr>
          </a:lstStyle>
          <a:p/>
        </p:txBody>
      </p:sp>
      <p:sp>
        <p:nvSpPr>
          <p:cNvPr id="1355" name="Google Shape;1355;p218"/>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56" name="Google Shape;1356;p218"/>
          <p:cNvSpPr txBox="1"/>
          <p:nvPr>
            <p:ph idx="2" type="body"/>
          </p:nvPr>
        </p:nvSpPr>
        <p:spPr>
          <a:xfrm>
            <a:off x="748491"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32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700"/>
              <a:buNone/>
              <a:defRPr>
                <a:solidFill>
                  <a:schemeClr val="lt1"/>
                </a:solidFill>
              </a:defRPr>
            </a:lvl2pPr>
            <a:lvl3pPr indent="-228600" lvl="2" marL="1371600" algn="l">
              <a:lnSpc>
                <a:spcPct val="90000"/>
              </a:lnSpc>
              <a:spcBef>
                <a:spcPts val="500"/>
              </a:spcBef>
              <a:spcAft>
                <a:spcPts val="0"/>
              </a:spcAft>
              <a:buClr>
                <a:schemeClr val="lt1"/>
              </a:buClr>
              <a:buSzPts val="2100"/>
              <a:buNone/>
              <a:defRPr>
                <a:solidFill>
                  <a:schemeClr val="lt1"/>
                </a:solidFill>
              </a:defRPr>
            </a:lvl3pPr>
            <a:lvl4pPr indent="-228600" lvl="3" marL="1828800" algn="l">
              <a:lnSpc>
                <a:spcPct val="90000"/>
              </a:lnSpc>
              <a:spcBef>
                <a:spcPts val="500"/>
              </a:spcBef>
              <a:spcAft>
                <a:spcPts val="0"/>
              </a:spcAft>
              <a:buClr>
                <a:schemeClr val="lt1"/>
              </a:buClr>
              <a:buSzPts val="2100"/>
              <a:buNone/>
              <a:defRPr>
                <a:solidFill>
                  <a:schemeClr val="lt1"/>
                </a:solidFill>
              </a:defRPr>
            </a:lvl4pPr>
            <a:lvl5pPr indent="-228600" lvl="4" marL="2286000" algn="l">
              <a:lnSpc>
                <a:spcPct val="90000"/>
              </a:lnSpc>
              <a:spcBef>
                <a:spcPts val="500"/>
              </a:spcBef>
              <a:spcAft>
                <a:spcPts val="0"/>
              </a:spcAft>
              <a:buClr>
                <a:schemeClr val="lt1"/>
              </a:buClr>
              <a:buSzPts val="2100"/>
              <a:buNone/>
              <a:defRPr>
                <a:solidFill>
                  <a:schemeClr val="lt1"/>
                </a:solidFill>
              </a:defRPr>
            </a:lvl5pPr>
            <a:lvl6pPr indent="-228600" lvl="5" marL="2743200" algn="l">
              <a:lnSpc>
                <a:spcPct val="90000"/>
              </a:lnSpc>
              <a:spcBef>
                <a:spcPts val="500"/>
              </a:spcBef>
              <a:spcAft>
                <a:spcPts val="0"/>
              </a:spcAft>
              <a:buClr>
                <a:schemeClr val="lt1"/>
              </a:buClr>
              <a:buSzPts val="2100"/>
              <a:buNone/>
              <a:defRPr>
                <a:solidFill>
                  <a:schemeClr val="lt1"/>
                </a:solidFill>
              </a:defRPr>
            </a:lvl6pPr>
            <a:lvl7pPr indent="-228600" lvl="6" marL="3200400" algn="l">
              <a:lnSpc>
                <a:spcPct val="90000"/>
              </a:lnSpc>
              <a:spcBef>
                <a:spcPts val="500"/>
              </a:spcBef>
              <a:spcAft>
                <a:spcPts val="0"/>
              </a:spcAft>
              <a:buClr>
                <a:schemeClr val="lt1"/>
              </a:buClr>
              <a:buSzPts val="2100"/>
              <a:buNone/>
              <a:defRPr>
                <a:solidFill>
                  <a:schemeClr val="lt1"/>
                </a:solidFill>
              </a:defRPr>
            </a:lvl7pPr>
            <a:lvl8pPr indent="-228600" lvl="7" marL="3657600" algn="l">
              <a:lnSpc>
                <a:spcPct val="90000"/>
              </a:lnSpc>
              <a:spcBef>
                <a:spcPts val="500"/>
              </a:spcBef>
              <a:spcAft>
                <a:spcPts val="0"/>
              </a:spcAft>
              <a:buClr>
                <a:schemeClr val="lt1"/>
              </a:buClr>
              <a:buSzPts val="2100"/>
              <a:buNone/>
              <a:defRPr>
                <a:solidFill>
                  <a:schemeClr val="lt1"/>
                </a:solidFill>
              </a:defRPr>
            </a:lvl8pPr>
            <a:lvl9pPr indent="-228600" lvl="8" marL="4114800" algn="l">
              <a:lnSpc>
                <a:spcPct val="90000"/>
              </a:lnSpc>
              <a:spcBef>
                <a:spcPts val="500"/>
              </a:spcBef>
              <a:spcAft>
                <a:spcPts val="0"/>
              </a:spcAft>
              <a:buClr>
                <a:schemeClr val="lt1"/>
              </a:buClr>
              <a:buSzPts val="2100"/>
              <a:buNone/>
              <a:defRPr>
                <a:solidFill>
                  <a:schemeClr val="lt1"/>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Title Slide Government Dark 1">
    <p:spTree>
      <p:nvGrpSpPr>
        <p:cNvPr id="1357" name="Shape 1357"/>
        <p:cNvGrpSpPr/>
        <p:nvPr/>
      </p:nvGrpSpPr>
      <p:grpSpPr>
        <a:xfrm>
          <a:off x="0" y="0"/>
          <a:ext cx="0" cy="0"/>
          <a:chOff x="0" y="0"/>
          <a:chExt cx="0" cy="0"/>
        </a:xfrm>
      </p:grpSpPr>
      <p:pic>
        <p:nvPicPr>
          <p:cNvPr id="1358" name="Google Shape;1358;p219"/>
          <p:cNvPicPr preferRelativeResize="0"/>
          <p:nvPr/>
        </p:nvPicPr>
        <p:blipFill rotWithShape="1">
          <a:blip r:embed="rId2">
            <a:alphaModFix/>
          </a:blip>
          <a:srcRect b="0" l="0" r="0" t="0"/>
          <a:stretch/>
        </p:blipFill>
        <p:spPr>
          <a:xfrm>
            <a:off x="-1" y="0"/>
            <a:ext cx="12189071" cy="6854579"/>
          </a:xfrm>
          <a:prstGeom prst="rect">
            <a:avLst/>
          </a:prstGeom>
          <a:noFill/>
          <a:ln>
            <a:noFill/>
          </a:ln>
        </p:spPr>
      </p:pic>
      <p:sp>
        <p:nvSpPr>
          <p:cNvPr id="1359" name="Google Shape;1359;p219"/>
          <p:cNvSpPr txBox="1"/>
          <p:nvPr>
            <p:ph type="ctrTitle"/>
          </p:nvPr>
        </p:nvSpPr>
        <p:spPr>
          <a:xfrm>
            <a:off x="761816" y="11869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360" name="Google Shape;1360;p219"/>
          <p:cNvSpPr txBox="1"/>
          <p:nvPr>
            <p:ph idx="1" type="subTitle"/>
          </p:nvPr>
        </p:nvSpPr>
        <p:spPr>
          <a:xfrm>
            <a:off x="761825" y="3835400"/>
            <a:ext cx="6170100" cy="1224300"/>
          </a:xfrm>
          <a:prstGeom prst="rect">
            <a:avLst/>
          </a:prstGeom>
          <a:noFill/>
          <a:ln>
            <a:noFill/>
          </a:ln>
        </p:spPr>
        <p:txBody>
          <a:bodyPr anchorCtr="0" anchor="t" bIns="0" lIns="121875" spcFirstLastPara="1" rIns="0" wrap="square" tIns="0">
            <a:noAutofit/>
          </a:bodyPr>
          <a:lstStyle>
            <a:lvl1pPr lvl="0" algn="l">
              <a:lnSpc>
                <a:spcPct val="100000"/>
              </a:lnSpc>
              <a:spcBef>
                <a:spcPts val="0"/>
              </a:spcBef>
              <a:spcAft>
                <a:spcPts val="0"/>
              </a:spcAft>
              <a:buSzPts val="2000"/>
              <a:buNone/>
              <a:defRPr sz="32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cxnSp>
        <p:nvCxnSpPr>
          <p:cNvPr id="1361" name="Google Shape;1361;p219"/>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362" name="Google Shape;1362;p219"/>
          <p:cNvSpPr txBox="1"/>
          <p:nvPr>
            <p:ph idx="2" type="subTitle"/>
          </p:nvPr>
        </p:nvSpPr>
        <p:spPr>
          <a:xfrm>
            <a:off x="761825" y="5756000"/>
            <a:ext cx="5262300" cy="492300"/>
          </a:xfrm>
          <a:prstGeom prst="rect">
            <a:avLst/>
          </a:prstGeom>
          <a:noFill/>
          <a:ln>
            <a:noFill/>
          </a:ln>
        </p:spPr>
        <p:txBody>
          <a:bodyPr anchorCtr="0" anchor="t" bIns="0" lIns="121875"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sp>
        <p:nvSpPr>
          <p:cNvPr id="1363" name="Google Shape;1363;p219"/>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364" name="Google Shape;1364;p219"/>
          <p:cNvPicPr preferRelativeResize="0"/>
          <p:nvPr/>
        </p:nvPicPr>
        <p:blipFill rotWithShape="1">
          <a:blip r:embed="rId3">
            <a:alphaModFix/>
          </a:blip>
          <a:srcRect b="0" l="0" r="0" t="0"/>
          <a:stretch/>
        </p:blipFill>
        <p:spPr>
          <a:xfrm>
            <a:off x="761825" y="609605"/>
            <a:ext cx="2558290" cy="406873"/>
          </a:xfrm>
          <a:prstGeom prst="rect">
            <a:avLst/>
          </a:prstGeom>
          <a:noFill/>
          <a:ln>
            <a:noFill/>
          </a:ln>
        </p:spPr>
      </p:pic>
      <p:sp>
        <p:nvSpPr>
          <p:cNvPr id="1365" name="Google Shape;1365;p219"/>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1">
    <p:bg>
      <p:bgPr>
        <a:solidFill>
          <a:schemeClr val="lt1"/>
        </a:solidFill>
      </p:bgPr>
    </p:bg>
    <p:spTree>
      <p:nvGrpSpPr>
        <p:cNvPr id="1366" name="Shape 1366"/>
        <p:cNvGrpSpPr/>
        <p:nvPr/>
      </p:nvGrpSpPr>
      <p:grpSpPr>
        <a:xfrm>
          <a:off x="0" y="0"/>
          <a:ext cx="0" cy="0"/>
          <a:chOff x="0" y="0"/>
          <a:chExt cx="0" cy="0"/>
        </a:xfrm>
      </p:grpSpPr>
      <p:sp>
        <p:nvSpPr>
          <p:cNvPr id="1367" name="Google Shape;1367;p220"/>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53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2000"/>
              <a:buNone/>
              <a:defRPr sz="1900"/>
            </a:lvl2pPr>
            <a:lvl3pPr lvl="2" algn="l">
              <a:lnSpc>
                <a:spcPct val="100000"/>
              </a:lnSpc>
              <a:spcBef>
                <a:spcPts val="0"/>
              </a:spcBef>
              <a:spcAft>
                <a:spcPts val="0"/>
              </a:spcAft>
              <a:buSzPts val="2000"/>
              <a:buNone/>
              <a:defRPr sz="1900"/>
            </a:lvl3pPr>
            <a:lvl4pPr lvl="3" algn="l">
              <a:lnSpc>
                <a:spcPct val="100000"/>
              </a:lnSpc>
              <a:spcBef>
                <a:spcPts val="0"/>
              </a:spcBef>
              <a:spcAft>
                <a:spcPts val="0"/>
              </a:spcAft>
              <a:buSzPts val="2000"/>
              <a:buNone/>
              <a:defRPr sz="1900"/>
            </a:lvl4pPr>
            <a:lvl5pPr lvl="4" algn="l">
              <a:lnSpc>
                <a:spcPct val="100000"/>
              </a:lnSpc>
              <a:spcBef>
                <a:spcPts val="0"/>
              </a:spcBef>
              <a:spcAft>
                <a:spcPts val="0"/>
              </a:spcAft>
              <a:buSzPts val="2000"/>
              <a:buNone/>
              <a:defRPr sz="1900"/>
            </a:lvl5pPr>
            <a:lvl6pPr lvl="5" algn="l">
              <a:lnSpc>
                <a:spcPct val="100000"/>
              </a:lnSpc>
              <a:spcBef>
                <a:spcPts val="0"/>
              </a:spcBef>
              <a:spcAft>
                <a:spcPts val="0"/>
              </a:spcAft>
              <a:buSzPts val="2000"/>
              <a:buNone/>
              <a:defRPr sz="1900"/>
            </a:lvl6pPr>
            <a:lvl7pPr lvl="6" algn="l">
              <a:lnSpc>
                <a:spcPct val="100000"/>
              </a:lnSpc>
              <a:spcBef>
                <a:spcPts val="0"/>
              </a:spcBef>
              <a:spcAft>
                <a:spcPts val="0"/>
              </a:spcAft>
              <a:buSzPts val="2000"/>
              <a:buNone/>
              <a:defRPr sz="1900"/>
            </a:lvl7pPr>
            <a:lvl8pPr lvl="7" algn="l">
              <a:lnSpc>
                <a:spcPct val="100000"/>
              </a:lnSpc>
              <a:spcBef>
                <a:spcPts val="0"/>
              </a:spcBef>
              <a:spcAft>
                <a:spcPts val="0"/>
              </a:spcAft>
              <a:buSzPts val="2000"/>
              <a:buNone/>
              <a:defRPr sz="1900"/>
            </a:lvl8pPr>
            <a:lvl9pPr lvl="8" algn="l">
              <a:lnSpc>
                <a:spcPct val="100000"/>
              </a:lnSpc>
              <a:spcBef>
                <a:spcPts val="0"/>
              </a:spcBef>
              <a:spcAft>
                <a:spcPts val="0"/>
              </a:spcAft>
              <a:buSzPts val="2000"/>
              <a:buNone/>
              <a:defRPr sz="1900"/>
            </a:lvl9pPr>
          </a:lstStyle>
          <a:p/>
        </p:txBody>
      </p:sp>
      <p:sp>
        <p:nvSpPr>
          <p:cNvPr id="1368" name="Google Shape;1368;p220"/>
          <p:cNvSpPr txBox="1"/>
          <p:nvPr>
            <p:ph idx="1" type="body"/>
          </p:nvPr>
        </p:nvSpPr>
        <p:spPr>
          <a:xfrm>
            <a:off x="761825" y="1988833"/>
            <a:ext cx="10659300" cy="4149900"/>
          </a:xfrm>
          <a:prstGeom prst="rect">
            <a:avLst/>
          </a:prstGeom>
          <a:noFill/>
          <a:ln>
            <a:noFill/>
          </a:ln>
        </p:spPr>
        <p:txBody>
          <a:bodyPr anchorCtr="0" anchor="t" bIns="0" lIns="0" spcFirstLastPara="1" rIns="0" wrap="square" tIns="0">
            <a:noAutofit/>
          </a:bodyPr>
          <a:lstStyle>
            <a:lvl1pPr indent="-431800" lvl="0" marL="457200" marR="0" algn="l">
              <a:lnSpc>
                <a:spcPct val="115000"/>
              </a:lnSpc>
              <a:spcBef>
                <a:spcPts val="1100"/>
              </a:spcBef>
              <a:spcAft>
                <a:spcPts val="0"/>
              </a:spcAft>
              <a:buClr>
                <a:schemeClr val="accent1"/>
              </a:buClr>
              <a:buSzPts val="3200"/>
              <a:buFont typeface="DM Sans"/>
              <a:buChar char="•"/>
              <a:defRPr i="0" sz="2400" u="none" cap="none" strike="noStrike">
                <a:solidFill>
                  <a:schemeClr val="dk1"/>
                </a:solidFill>
                <a:latin typeface="DM Sans"/>
                <a:ea typeface="DM Sans"/>
                <a:cs typeface="DM Sans"/>
                <a:sym typeface="DM Sans"/>
              </a:defRPr>
            </a:lvl1pPr>
            <a:lvl2pPr indent="-400050" lvl="1" marL="914400" marR="0" algn="l">
              <a:lnSpc>
                <a:spcPct val="115000"/>
              </a:lnSpc>
              <a:spcBef>
                <a:spcPts val="500"/>
              </a:spcBef>
              <a:spcAft>
                <a:spcPts val="0"/>
              </a:spcAft>
              <a:buClr>
                <a:schemeClr val="accent4"/>
              </a:buClr>
              <a:buSzPts val="2700"/>
              <a:buFont typeface="DM Sans"/>
              <a:buChar char="•"/>
              <a:defRPr i="0" sz="2000" u="none" cap="none" strike="noStrike">
                <a:solidFill>
                  <a:schemeClr val="dk1"/>
                </a:solidFill>
                <a:latin typeface="DM Sans"/>
                <a:ea typeface="DM Sans"/>
                <a:cs typeface="DM Sans"/>
                <a:sym typeface="DM Sans"/>
              </a:defRPr>
            </a:lvl2pPr>
            <a:lvl3pPr indent="-361950" lvl="2" marL="1371600" marR="0" algn="l">
              <a:lnSpc>
                <a:spcPct val="115000"/>
              </a:lnSpc>
              <a:spcBef>
                <a:spcPts val="500"/>
              </a:spcBef>
              <a:spcAft>
                <a:spcPts val="0"/>
              </a:spcAft>
              <a:buClr>
                <a:schemeClr val="dk1"/>
              </a:buClr>
              <a:buSzPts val="2100"/>
              <a:buFont typeface="DM Sans"/>
              <a:buChar char="•"/>
              <a:defRPr i="0" sz="1600" u="none" cap="none" strike="noStrike">
                <a:solidFill>
                  <a:schemeClr val="dk1"/>
                </a:solidFill>
                <a:latin typeface="DM Sans"/>
                <a:ea typeface="DM Sans"/>
                <a:cs typeface="DM Sans"/>
                <a:sym typeface="DM Sans"/>
              </a:defRPr>
            </a:lvl3pPr>
            <a:lvl4pPr indent="-361950" lvl="3" marL="1828800" marR="0" algn="l">
              <a:lnSpc>
                <a:spcPct val="115000"/>
              </a:lnSpc>
              <a:spcBef>
                <a:spcPts val="500"/>
              </a:spcBef>
              <a:spcAft>
                <a:spcPts val="0"/>
              </a:spcAft>
              <a:buClr>
                <a:schemeClr val="dk1"/>
              </a:buClr>
              <a:buSzPts val="2100"/>
              <a:buFont typeface="DM Sans"/>
              <a:buChar char="•"/>
              <a:defRPr i="0" sz="1600" u="none" cap="none" strike="noStrike">
                <a:solidFill>
                  <a:schemeClr val="dk1"/>
                </a:solidFill>
                <a:latin typeface="DM Sans"/>
                <a:ea typeface="DM Sans"/>
                <a:cs typeface="DM Sans"/>
                <a:sym typeface="DM Sans"/>
              </a:defRPr>
            </a:lvl4pPr>
            <a:lvl5pPr indent="-361950" lvl="4" marL="2286000" marR="0" algn="l">
              <a:lnSpc>
                <a:spcPct val="115000"/>
              </a:lnSpc>
              <a:spcBef>
                <a:spcPts val="500"/>
              </a:spcBef>
              <a:spcAft>
                <a:spcPts val="0"/>
              </a:spcAft>
              <a:buClr>
                <a:schemeClr val="dk1"/>
              </a:buClr>
              <a:buSzPts val="2100"/>
              <a:buFont typeface="DM Sans"/>
              <a:buChar char="•"/>
              <a:defRPr i="0" sz="1600" u="none" cap="none" strike="noStrike">
                <a:solidFill>
                  <a:schemeClr val="dk1"/>
                </a:solidFill>
                <a:latin typeface="DM Sans"/>
                <a:ea typeface="DM Sans"/>
                <a:cs typeface="DM Sans"/>
                <a:sym typeface="DM Sans"/>
              </a:defRPr>
            </a:lvl5pPr>
            <a:lvl6pPr indent="-361950" lvl="5" marL="2743200" marR="0" algn="l">
              <a:lnSpc>
                <a:spcPct val="115000"/>
              </a:lnSpc>
              <a:spcBef>
                <a:spcPts val="500"/>
              </a:spcBef>
              <a:spcAft>
                <a:spcPts val="0"/>
              </a:spcAft>
              <a:buClr>
                <a:schemeClr val="dk1"/>
              </a:buClr>
              <a:buSzPts val="2100"/>
              <a:buFont typeface="DM Sans"/>
              <a:buChar char="•"/>
              <a:defRPr i="0" sz="1600" u="none" cap="none" strike="noStrike">
                <a:solidFill>
                  <a:schemeClr val="dk1"/>
                </a:solidFill>
                <a:latin typeface="DM Sans"/>
                <a:ea typeface="DM Sans"/>
                <a:cs typeface="DM Sans"/>
                <a:sym typeface="DM Sans"/>
              </a:defRPr>
            </a:lvl6pPr>
            <a:lvl7pPr indent="-361950" lvl="6" marL="3200400" marR="0" algn="l">
              <a:lnSpc>
                <a:spcPct val="115000"/>
              </a:lnSpc>
              <a:spcBef>
                <a:spcPts val="500"/>
              </a:spcBef>
              <a:spcAft>
                <a:spcPts val="0"/>
              </a:spcAft>
              <a:buClr>
                <a:schemeClr val="dk1"/>
              </a:buClr>
              <a:buSzPts val="2100"/>
              <a:buFont typeface="DM Sans"/>
              <a:buChar char="•"/>
              <a:defRPr i="0" sz="1600" u="none" cap="none" strike="noStrike">
                <a:solidFill>
                  <a:schemeClr val="dk1"/>
                </a:solidFill>
                <a:latin typeface="DM Sans"/>
                <a:ea typeface="DM Sans"/>
                <a:cs typeface="DM Sans"/>
                <a:sym typeface="DM Sans"/>
              </a:defRPr>
            </a:lvl7pPr>
            <a:lvl8pPr indent="-361950" lvl="7" marL="3657600" marR="0" algn="l">
              <a:lnSpc>
                <a:spcPct val="115000"/>
              </a:lnSpc>
              <a:spcBef>
                <a:spcPts val="500"/>
              </a:spcBef>
              <a:spcAft>
                <a:spcPts val="0"/>
              </a:spcAft>
              <a:buClr>
                <a:schemeClr val="dk1"/>
              </a:buClr>
              <a:buSzPts val="2100"/>
              <a:buFont typeface="DM Sans"/>
              <a:buChar char="•"/>
              <a:defRPr i="0" sz="1600" u="none" cap="none" strike="noStrike">
                <a:solidFill>
                  <a:schemeClr val="dk1"/>
                </a:solidFill>
                <a:latin typeface="DM Sans"/>
                <a:ea typeface="DM Sans"/>
                <a:cs typeface="DM Sans"/>
                <a:sym typeface="DM Sans"/>
              </a:defRPr>
            </a:lvl8pPr>
            <a:lvl9pPr indent="-361950" lvl="8" marL="4114800" marR="0" algn="l">
              <a:lnSpc>
                <a:spcPct val="115000"/>
              </a:lnSpc>
              <a:spcBef>
                <a:spcPts val="500"/>
              </a:spcBef>
              <a:spcAft>
                <a:spcPts val="0"/>
              </a:spcAft>
              <a:buClr>
                <a:schemeClr val="dk1"/>
              </a:buClr>
              <a:buSzPts val="2100"/>
              <a:buFont typeface="DM Sans"/>
              <a:buChar char="•"/>
              <a:defRPr i="0" sz="1600" u="none" cap="none" strike="noStrike">
                <a:solidFill>
                  <a:schemeClr val="dk1"/>
                </a:solidFill>
                <a:latin typeface="DM Sans"/>
                <a:ea typeface="DM Sans"/>
                <a:cs typeface="DM Sans"/>
                <a:sym typeface="DM Sans"/>
              </a:defRPr>
            </a:lvl9pPr>
          </a:lstStyle>
          <a:p/>
        </p:txBody>
      </p:sp>
      <p:sp>
        <p:nvSpPr>
          <p:cNvPr id="1369" name="Google Shape;1369;p220"/>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70" name="Google Shape;1370;p220"/>
          <p:cNvSpPr txBox="1"/>
          <p:nvPr>
            <p:ph idx="2" type="body"/>
          </p:nvPr>
        </p:nvSpPr>
        <p:spPr>
          <a:xfrm>
            <a:off x="748491"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dk1"/>
              </a:buClr>
              <a:buSzPts val="3200"/>
              <a:buNone/>
              <a:defRPr b="0">
                <a:solidFill>
                  <a:schemeClr val="dk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dk1"/>
              </a:buClr>
              <a:buSzPts val="2700"/>
              <a:buNone/>
              <a:defRPr>
                <a:solidFill>
                  <a:schemeClr val="dk1"/>
                </a:solidFill>
              </a:defRPr>
            </a:lvl2pPr>
            <a:lvl3pPr indent="-228600" lvl="2" marL="1371600" algn="l">
              <a:lnSpc>
                <a:spcPct val="90000"/>
              </a:lnSpc>
              <a:spcBef>
                <a:spcPts val="500"/>
              </a:spcBef>
              <a:spcAft>
                <a:spcPts val="0"/>
              </a:spcAft>
              <a:buClr>
                <a:schemeClr val="dk1"/>
              </a:buClr>
              <a:buSzPts val="2100"/>
              <a:buNone/>
              <a:defRPr>
                <a:solidFill>
                  <a:schemeClr val="dk1"/>
                </a:solidFill>
              </a:defRPr>
            </a:lvl3pPr>
            <a:lvl4pPr indent="-228600" lvl="3" marL="1828800" algn="l">
              <a:lnSpc>
                <a:spcPct val="90000"/>
              </a:lnSpc>
              <a:spcBef>
                <a:spcPts val="500"/>
              </a:spcBef>
              <a:spcAft>
                <a:spcPts val="0"/>
              </a:spcAft>
              <a:buClr>
                <a:schemeClr val="dk1"/>
              </a:buClr>
              <a:buSzPts val="2100"/>
              <a:buNone/>
              <a:defRPr>
                <a:solidFill>
                  <a:schemeClr val="dk1"/>
                </a:solidFill>
              </a:defRPr>
            </a:lvl4pPr>
            <a:lvl5pPr indent="-228600" lvl="4" marL="2286000" algn="l">
              <a:lnSpc>
                <a:spcPct val="90000"/>
              </a:lnSpc>
              <a:spcBef>
                <a:spcPts val="500"/>
              </a:spcBef>
              <a:spcAft>
                <a:spcPts val="0"/>
              </a:spcAft>
              <a:buClr>
                <a:schemeClr val="dk1"/>
              </a:buClr>
              <a:buSzPts val="2100"/>
              <a:buNone/>
              <a:defRPr>
                <a:solidFill>
                  <a:schemeClr val="dk1"/>
                </a:solidFill>
              </a:defRPr>
            </a:lvl5pPr>
            <a:lvl6pPr indent="-228600" lvl="5" marL="2743200" algn="l">
              <a:lnSpc>
                <a:spcPct val="90000"/>
              </a:lnSpc>
              <a:spcBef>
                <a:spcPts val="500"/>
              </a:spcBef>
              <a:spcAft>
                <a:spcPts val="0"/>
              </a:spcAft>
              <a:buClr>
                <a:schemeClr val="dk1"/>
              </a:buClr>
              <a:buSzPts val="2100"/>
              <a:buNone/>
              <a:defRPr>
                <a:solidFill>
                  <a:schemeClr val="dk1"/>
                </a:solidFill>
              </a:defRPr>
            </a:lvl6pPr>
            <a:lvl7pPr indent="-228600" lvl="6" marL="3200400" algn="l">
              <a:lnSpc>
                <a:spcPct val="90000"/>
              </a:lnSpc>
              <a:spcBef>
                <a:spcPts val="500"/>
              </a:spcBef>
              <a:spcAft>
                <a:spcPts val="0"/>
              </a:spcAft>
              <a:buClr>
                <a:schemeClr val="dk1"/>
              </a:buClr>
              <a:buSzPts val="2100"/>
              <a:buNone/>
              <a:defRPr>
                <a:solidFill>
                  <a:schemeClr val="dk1"/>
                </a:solidFill>
              </a:defRPr>
            </a:lvl7pPr>
            <a:lvl8pPr indent="-228600" lvl="7" marL="3657600" algn="l">
              <a:lnSpc>
                <a:spcPct val="90000"/>
              </a:lnSpc>
              <a:spcBef>
                <a:spcPts val="500"/>
              </a:spcBef>
              <a:spcAft>
                <a:spcPts val="0"/>
              </a:spcAft>
              <a:buClr>
                <a:schemeClr val="dk1"/>
              </a:buClr>
              <a:buSzPts val="2100"/>
              <a:buNone/>
              <a:defRPr>
                <a:solidFill>
                  <a:schemeClr val="dk1"/>
                </a:solidFill>
              </a:defRPr>
            </a:lvl8pPr>
            <a:lvl9pPr indent="-228600" lvl="8" marL="4114800" algn="l">
              <a:lnSpc>
                <a:spcPct val="90000"/>
              </a:lnSpc>
              <a:spcBef>
                <a:spcPts val="500"/>
              </a:spcBef>
              <a:spcAft>
                <a:spcPts val="0"/>
              </a:spcAft>
              <a:buClr>
                <a:schemeClr val="dk1"/>
              </a:buClr>
              <a:buSzPts val="2100"/>
              <a:buNone/>
              <a:defRPr>
                <a:solidFill>
                  <a:schemeClr val="dk1"/>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2">
  <p:cSld name="Dark Industry: Retail 1 2">
    <p:spTree>
      <p:nvGrpSpPr>
        <p:cNvPr id="1371" name="Shape 1371"/>
        <p:cNvGrpSpPr/>
        <p:nvPr/>
      </p:nvGrpSpPr>
      <p:grpSpPr>
        <a:xfrm>
          <a:off x="0" y="0"/>
          <a:ext cx="0" cy="0"/>
          <a:chOff x="0" y="0"/>
          <a:chExt cx="0" cy="0"/>
        </a:xfrm>
      </p:grpSpPr>
      <p:cxnSp>
        <p:nvCxnSpPr>
          <p:cNvPr id="1372" name="Google Shape;1372;p221"/>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373" name="Google Shape;1373;p221"/>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374" name="Google Shape;1374;p221"/>
          <p:cNvPicPr preferRelativeResize="0"/>
          <p:nvPr/>
        </p:nvPicPr>
        <p:blipFill rotWithShape="1">
          <a:blip r:embed="rId2">
            <a:alphaModFix/>
          </a:blip>
          <a:srcRect b="0" l="0" r="0" t="0"/>
          <a:stretch/>
        </p:blipFill>
        <p:spPr>
          <a:xfrm>
            <a:off x="761827" y="609607"/>
            <a:ext cx="2557648" cy="406770"/>
          </a:xfrm>
          <a:prstGeom prst="rect">
            <a:avLst/>
          </a:prstGeom>
          <a:noFill/>
          <a:ln>
            <a:noFill/>
          </a:ln>
        </p:spPr>
      </p:pic>
      <p:sp>
        <p:nvSpPr>
          <p:cNvPr id="1375" name="Google Shape;1375;p221"/>
          <p:cNvSpPr txBox="1"/>
          <p:nvPr/>
        </p:nvSpPr>
        <p:spPr>
          <a:xfrm>
            <a:off x="11097898"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 sz="1100" u="none" cap="none" strike="noStrike">
                <a:solidFill>
                  <a:srgbClr val="618794"/>
                </a:solidFill>
                <a:latin typeface="DM Sans"/>
                <a:ea typeface="DM Sans"/>
                <a:cs typeface="DM Sans"/>
                <a:sym typeface="DM Sans"/>
              </a:rPr>
              <a:t>‹#›</a:t>
            </a:fld>
            <a:endParaRPr b="0" i="0" sz="1100" u="none" cap="none" strike="noStrike">
              <a:solidFill>
                <a:srgbClr val="618794"/>
              </a:solidFill>
              <a:latin typeface="DM Sans"/>
              <a:ea typeface="DM Sans"/>
              <a:cs typeface="DM Sans"/>
              <a:sym typeface="DM Sans"/>
            </a:endParaRPr>
          </a:p>
        </p:txBody>
      </p:sp>
      <p:sp>
        <p:nvSpPr>
          <p:cNvPr id="1376" name="Google Shape;1376;p221"/>
          <p:cNvSpPr txBox="1"/>
          <p:nvPr>
            <p:ph type="ctrTitle"/>
          </p:nvPr>
        </p:nvSpPr>
        <p:spPr>
          <a:xfrm>
            <a:off x="761816" y="18191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7500"/>
              <a:buFont typeface="Arial"/>
              <a:buNone/>
              <a:defRPr sz="5600"/>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377" name="Google Shape;1377;p221"/>
          <p:cNvSpPr txBox="1"/>
          <p:nvPr>
            <p:ph idx="1"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2100"/>
              <a:buNone/>
              <a:defRPr sz="1600">
                <a:solidFill>
                  <a:schemeClr val="dk2"/>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pic>
        <p:nvPicPr>
          <p:cNvPr id="1378" name="Google Shape;1378;p221"/>
          <p:cNvPicPr preferRelativeResize="0"/>
          <p:nvPr/>
        </p:nvPicPr>
        <p:blipFill rotWithShape="1">
          <a:blip r:embed="rId3">
            <a:alphaModFix/>
          </a:blip>
          <a:srcRect b="0" l="0" r="0" t="0"/>
          <a:stretch/>
        </p:blipFill>
        <p:spPr>
          <a:xfrm>
            <a:off x="6094488" y="906661"/>
            <a:ext cx="6094588" cy="5949850"/>
          </a:xfrm>
          <a:prstGeom prst="rect">
            <a:avLst/>
          </a:prstGeom>
          <a:noFill/>
          <a:ln>
            <a:noFill/>
          </a:ln>
        </p:spPr>
      </p:pic>
      <p:pic>
        <p:nvPicPr>
          <p:cNvPr id="1379" name="Google Shape;1379;p221"/>
          <p:cNvPicPr preferRelativeResize="0"/>
          <p:nvPr/>
        </p:nvPicPr>
        <p:blipFill rotWithShape="1">
          <a:blip r:embed="rId4">
            <a:alphaModFix/>
          </a:blip>
          <a:srcRect b="0" l="0" r="0" t="0"/>
          <a:stretch/>
        </p:blipFill>
        <p:spPr>
          <a:xfrm>
            <a:off x="6522043" y="225588"/>
            <a:ext cx="5667036" cy="6695352"/>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7 Content A - Basic 1 1">
    <p:bg>
      <p:bgPr>
        <a:solidFill>
          <a:schemeClr val="lt1"/>
        </a:solidFill>
      </p:bgPr>
    </p:bg>
    <p:spTree>
      <p:nvGrpSpPr>
        <p:cNvPr id="1380" name="Shape 1380"/>
        <p:cNvGrpSpPr/>
        <p:nvPr/>
      </p:nvGrpSpPr>
      <p:grpSpPr>
        <a:xfrm>
          <a:off x="0" y="0"/>
          <a:ext cx="0" cy="0"/>
          <a:chOff x="0" y="0"/>
          <a:chExt cx="0" cy="0"/>
        </a:xfrm>
      </p:grpSpPr>
      <p:sp>
        <p:nvSpPr>
          <p:cNvPr id="1381" name="Google Shape;1381;p222"/>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cxnSp>
        <p:nvCxnSpPr>
          <p:cNvPr id="1382" name="Google Shape;1382;p222"/>
          <p:cNvCxnSpPr/>
          <p:nvPr/>
        </p:nvCxnSpPr>
        <p:spPr>
          <a:xfrm>
            <a:off x="761825"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383" name="Google Shape;1383;p222"/>
          <p:cNvSpPr txBox="1"/>
          <p:nvPr>
            <p:ph type="ctrTitle"/>
          </p:nvPr>
        </p:nvSpPr>
        <p:spPr>
          <a:xfrm>
            <a:off x="761816" y="18191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7500"/>
              <a:buFont typeface="Arial"/>
              <a:buNone/>
              <a:defRPr sz="5600">
                <a:solidFill>
                  <a:schemeClr val="accent1"/>
                </a:solidFill>
              </a:defRPr>
            </a:lvl1pPr>
            <a:lvl2pPr lvl="1" algn="l">
              <a:lnSpc>
                <a:spcPct val="100000"/>
              </a:lnSpc>
              <a:spcBef>
                <a:spcPts val="0"/>
              </a:spcBef>
              <a:spcAft>
                <a:spcPts val="0"/>
              </a:spcAft>
              <a:buClr>
                <a:schemeClr val="accent1"/>
              </a:buClr>
              <a:buSzPts val="2000"/>
              <a:buNone/>
              <a:defRPr>
                <a:solidFill>
                  <a:schemeClr val="accent1"/>
                </a:solidFill>
              </a:defRPr>
            </a:lvl2pPr>
            <a:lvl3pPr lvl="2" algn="l">
              <a:lnSpc>
                <a:spcPct val="100000"/>
              </a:lnSpc>
              <a:spcBef>
                <a:spcPts val="0"/>
              </a:spcBef>
              <a:spcAft>
                <a:spcPts val="0"/>
              </a:spcAft>
              <a:buClr>
                <a:schemeClr val="accent1"/>
              </a:buClr>
              <a:buSzPts val="2000"/>
              <a:buNone/>
              <a:defRPr>
                <a:solidFill>
                  <a:schemeClr val="accent1"/>
                </a:solidFill>
              </a:defRPr>
            </a:lvl3pPr>
            <a:lvl4pPr lvl="3" algn="l">
              <a:lnSpc>
                <a:spcPct val="100000"/>
              </a:lnSpc>
              <a:spcBef>
                <a:spcPts val="0"/>
              </a:spcBef>
              <a:spcAft>
                <a:spcPts val="0"/>
              </a:spcAft>
              <a:buClr>
                <a:schemeClr val="accent1"/>
              </a:buClr>
              <a:buSzPts val="2000"/>
              <a:buNone/>
              <a:defRPr>
                <a:solidFill>
                  <a:schemeClr val="accent1"/>
                </a:solidFill>
              </a:defRPr>
            </a:lvl4pPr>
            <a:lvl5pPr lvl="4" algn="l">
              <a:lnSpc>
                <a:spcPct val="100000"/>
              </a:lnSpc>
              <a:spcBef>
                <a:spcPts val="0"/>
              </a:spcBef>
              <a:spcAft>
                <a:spcPts val="0"/>
              </a:spcAft>
              <a:buClr>
                <a:schemeClr val="accent1"/>
              </a:buClr>
              <a:buSzPts val="2000"/>
              <a:buNone/>
              <a:defRPr>
                <a:solidFill>
                  <a:schemeClr val="accent1"/>
                </a:solidFill>
              </a:defRPr>
            </a:lvl5pPr>
            <a:lvl6pPr lvl="5" algn="l">
              <a:lnSpc>
                <a:spcPct val="100000"/>
              </a:lnSpc>
              <a:spcBef>
                <a:spcPts val="0"/>
              </a:spcBef>
              <a:spcAft>
                <a:spcPts val="0"/>
              </a:spcAft>
              <a:buClr>
                <a:schemeClr val="accent1"/>
              </a:buClr>
              <a:buSzPts val="2000"/>
              <a:buNone/>
              <a:defRPr>
                <a:solidFill>
                  <a:schemeClr val="accent1"/>
                </a:solidFill>
              </a:defRPr>
            </a:lvl6pPr>
            <a:lvl7pPr lvl="6" algn="l">
              <a:lnSpc>
                <a:spcPct val="100000"/>
              </a:lnSpc>
              <a:spcBef>
                <a:spcPts val="0"/>
              </a:spcBef>
              <a:spcAft>
                <a:spcPts val="0"/>
              </a:spcAft>
              <a:buClr>
                <a:schemeClr val="accent1"/>
              </a:buClr>
              <a:buSzPts val="2000"/>
              <a:buNone/>
              <a:defRPr>
                <a:solidFill>
                  <a:schemeClr val="accent1"/>
                </a:solidFill>
              </a:defRPr>
            </a:lvl7pPr>
            <a:lvl8pPr lvl="7" algn="l">
              <a:lnSpc>
                <a:spcPct val="100000"/>
              </a:lnSpc>
              <a:spcBef>
                <a:spcPts val="0"/>
              </a:spcBef>
              <a:spcAft>
                <a:spcPts val="0"/>
              </a:spcAft>
              <a:buClr>
                <a:schemeClr val="accent1"/>
              </a:buClr>
              <a:buSzPts val="2000"/>
              <a:buNone/>
              <a:defRPr>
                <a:solidFill>
                  <a:schemeClr val="accent1"/>
                </a:solidFill>
              </a:defRPr>
            </a:lvl8pPr>
            <a:lvl9pPr lvl="8" algn="l">
              <a:lnSpc>
                <a:spcPct val="100000"/>
              </a:lnSpc>
              <a:spcBef>
                <a:spcPts val="0"/>
              </a:spcBef>
              <a:spcAft>
                <a:spcPts val="0"/>
              </a:spcAft>
              <a:buClr>
                <a:schemeClr val="accent1"/>
              </a:buClr>
              <a:buSzPts val="2000"/>
              <a:buNone/>
              <a:defRPr>
                <a:solidFill>
                  <a:schemeClr val="accent1"/>
                </a:solidFill>
              </a:defRPr>
            </a:lvl9pPr>
          </a:lstStyle>
          <a:p/>
        </p:txBody>
      </p:sp>
      <p:sp>
        <p:nvSpPr>
          <p:cNvPr id="1384" name="Google Shape;1384;p222"/>
          <p:cNvSpPr txBox="1"/>
          <p:nvPr>
            <p:ph idx="1" type="subTitle"/>
          </p:nvPr>
        </p:nvSpPr>
        <p:spPr>
          <a:xfrm>
            <a:off x="761825"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1"/>
              </a:buClr>
              <a:buSzPts val="2100"/>
              <a:buNone/>
              <a:defRPr sz="1600">
                <a:solidFill>
                  <a:schemeClr val="dk1"/>
                </a:solidFill>
              </a:defRPr>
            </a:lvl1pPr>
            <a:lvl2pPr lvl="1" algn="l">
              <a:lnSpc>
                <a:spcPct val="100000"/>
              </a:lnSpc>
              <a:spcBef>
                <a:spcPts val="500"/>
              </a:spcBef>
              <a:spcAft>
                <a:spcPts val="0"/>
              </a:spcAft>
              <a:buSzPts val="2700"/>
              <a:buNone/>
              <a:defRPr/>
            </a:lvl2pPr>
            <a:lvl3pPr lvl="2" algn="l">
              <a:lnSpc>
                <a:spcPct val="100000"/>
              </a:lnSpc>
              <a:spcBef>
                <a:spcPts val="500"/>
              </a:spcBef>
              <a:spcAft>
                <a:spcPts val="0"/>
              </a:spcAft>
              <a:buSzPts val="2100"/>
              <a:buNone/>
              <a:defRPr/>
            </a:lvl3pPr>
            <a:lvl4pPr lvl="3" algn="l">
              <a:lnSpc>
                <a:spcPct val="100000"/>
              </a:lnSpc>
              <a:spcBef>
                <a:spcPts val="500"/>
              </a:spcBef>
              <a:spcAft>
                <a:spcPts val="0"/>
              </a:spcAft>
              <a:buSzPts val="2100"/>
              <a:buNone/>
              <a:defRPr/>
            </a:lvl4pPr>
            <a:lvl5pPr lvl="4" algn="l">
              <a:lnSpc>
                <a:spcPct val="100000"/>
              </a:lnSpc>
              <a:spcBef>
                <a:spcPts val="500"/>
              </a:spcBef>
              <a:spcAft>
                <a:spcPts val="0"/>
              </a:spcAft>
              <a:buSzPts val="2100"/>
              <a:buNone/>
              <a:defRPr/>
            </a:lvl5pPr>
            <a:lvl6pPr lvl="5" algn="l">
              <a:lnSpc>
                <a:spcPct val="100000"/>
              </a:lnSpc>
              <a:spcBef>
                <a:spcPts val="500"/>
              </a:spcBef>
              <a:spcAft>
                <a:spcPts val="0"/>
              </a:spcAft>
              <a:buSzPts val="2100"/>
              <a:buNone/>
              <a:defRPr/>
            </a:lvl6pPr>
            <a:lvl7pPr lvl="6" algn="l">
              <a:lnSpc>
                <a:spcPct val="100000"/>
              </a:lnSpc>
              <a:spcBef>
                <a:spcPts val="500"/>
              </a:spcBef>
              <a:spcAft>
                <a:spcPts val="0"/>
              </a:spcAft>
              <a:buSzPts val="2100"/>
              <a:buNone/>
              <a:defRPr/>
            </a:lvl7pPr>
            <a:lvl8pPr lvl="7" algn="l">
              <a:lnSpc>
                <a:spcPct val="100000"/>
              </a:lnSpc>
              <a:spcBef>
                <a:spcPts val="500"/>
              </a:spcBef>
              <a:spcAft>
                <a:spcPts val="0"/>
              </a:spcAft>
              <a:buSzPts val="2100"/>
              <a:buNone/>
              <a:defRPr/>
            </a:lvl8pPr>
            <a:lvl9pPr lvl="8" algn="l">
              <a:lnSpc>
                <a:spcPct val="100000"/>
              </a:lnSpc>
              <a:spcBef>
                <a:spcPts val="500"/>
              </a:spcBef>
              <a:spcAft>
                <a:spcPts val="0"/>
              </a:spcAft>
              <a:buSzPts val="2100"/>
              <a:buNone/>
              <a:defRPr/>
            </a:lvl9pPr>
          </a:lstStyle>
          <a:p/>
        </p:txBody>
      </p:sp>
      <p:pic>
        <p:nvPicPr>
          <p:cNvPr id="1385" name="Google Shape;1385;p222"/>
          <p:cNvPicPr preferRelativeResize="0"/>
          <p:nvPr/>
        </p:nvPicPr>
        <p:blipFill rotWithShape="1">
          <a:blip r:embed="rId2">
            <a:alphaModFix/>
          </a:blip>
          <a:srcRect b="0" l="0" r="0" t="0"/>
          <a:stretch/>
        </p:blipFill>
        <p:spPr>
          <a:xfrm>
            <a:off x="6094488" y="906661"/>
            <a:ext cx="6094588" cy="5949850"/>
          </a:xfrm>
          <a:prstGeom prst="rect">
            <a:avLst/>
          </a:prstGeom>
          <a:noFill/>
          <a:ln>
            <a:noFill/>
          </a:ln>
        </p:spPr>
      </p:pic>
      <p:pic>
        <p:nvPicPr>
          <p:cNvPr id="1386" name="Google Shape;1386;p222"/>
          <p:cNvPicPr preferRelativeResize="0"/>
          <p:nvPr/>
        </p:nvPicPr>
        <p:blipFill rotWithShape="1">
          <a:blip r:embed="rId3">
            <a:alphaModFix/>
          </a:blip>
          <a:srcRect b="0" l="0" r="0" t="0"/>
          <a:stretch/>
        </p:blipFill>
        <p:spPr>
          <a:xfrm>
            <a:off x="6522043" y="225588"/>
            <a:ext cx="5667036" cy="6695352"/>
          </a:xfrm>
          <a:prstGeom prst="rect">
            <a:avLst/>
          </a:prstGeom>
          <a:noFill/>
          <a:ln>
            <a:noFill/>
          </a:ln>
        </p:spPr>
      </p:pic>
      <p:pic>
        <p:nvPicPr>
          <p:cNvPr id="1387" name="Google Shape;1387;p222"/>
          <p:cNvPicPr preferRelativeResize="0"/>
          <p:nvPr/>
        </p:nvPicPr>
        <p:blipFill rotWithShape="1">
          <a:blip r:embed="rId4">
            <a:alphaModFix/>
          </a:blip>
          <a:srcRect b="0" l="0" r="0" t="0"/>
          <a:stretch/>
        </p:blipFill>
        <p:spPr>
          <a:xfrm>
            <a:off x="714583" y="609608"/>
            <a:ext cx="2557651" cy="429510"/>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1388" name="Shape 1388"/>
        <p:cNvGrpSpPr/>
        <p:nvPr/>
      </p:nvGrpSpPr>
      <p:grpSpPr>
        <a:xfrm>
          <a:off x="0" y="0"/>
          <a:ext cx="0" cy="0"/>
          <a:chOff x="0" y="0"/>
          <a:chExt cx="0" cy="0"/>
        </a:xfrm>
      </p:grpSpPr>
      <p:pic>
        <p:nvPicPr>
          <p:cNvPr id="1389" name="Google Shape;1389;p223"/>
          <p:cNvPicPr preferRelativeResize="0"/>
          <p:nvPr/>
        </p:nvPicPr>
        <p:blipFill rotWithShape="1">
          <a:blip r:embed="rId2">
            <a:alphaModFix/>
          </a:blip>
          <a:srcRect b="0" l="0" r="0" t="0"/>
          <a:stretch/>
        </p:blipFill>
        <p:spPr>
          <a:xfrm>
            <a:off x="475369" y="6348389"/>
            <a:ext cx="1334344" cy="209898"/>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1_7 Content A - Basic_1">
    <p:bg>
      <p:bgPr>
        <a:solidFill>
          <a:schemeClr val="lt1"/>
        </a:solidFill>
      </p:bgPr>
    </p:bg>
    <p:spTree>
      <p:nvGrpSpPr>
        <p:cNvPr id="1390" name="Shape 1390"/>
        <p:cNvGrpSpPr/>
        <p:nvPr/>
      </p:nvGrpSpPr>
      <p:grpSpPr>
        <a:xfrm>
          <a:off x="0" y="0"/>
          <a:ext cx="0" cy="0"/>
          <a:chOff x="0" y="0"/>
          <a:chExt cx="0" cy="0"/>
        </a:xfrm>
      </p:grpSpPr>
      <p:sp>
        <p:nvSpPr>
          <p:cNvPr id="1391" name="Google Shape;1391;p224"/>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392" name="Google Shape;1392;p224"/>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393" name="Google Shape;1393;p224"/>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94" name="Google Shape;1394;p224"/>
          <p:cNvSpPr txBox="1"/>
          <p:nvPr>
            <p:ph idx="2"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43" name="Shape 143"/>
        <p:cNvGrpSpPr/>
        <p:nvPr/>
      </p:nvGrpSpPr>
      <p:grpSpPr>
        <a:xfrm>
          <a:off x="0" y="0"/>
          <a:ext cx="0" cy="0"/>
          <a:chOff x="0" y="0"/>
          <a:chExt cx="0" cy="0"/>
        </a:xfrm>
      </p:grpSpPr>
      <p:sp>
        <p:nvSpPr>
          <p:cNvPr id="144" name="Google Shape;144;p24"/>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5" name="Google Shape;145;p24"/>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6" name="Google Shape;146;p24"/>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 name="Google Shape;147;p2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48" name="Google Shape;148;p24"/>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9" name="Google Shape;149;p24"/>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50" name="Google Shape;150;p24"/>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1" name="Google Shape;151;p24"/>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2" name="Google Shape;152;p24"/>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153" name="Google Shape;153;p24"/>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154" name="Google Shape;154;p24"/>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155" name="Google Shape;155;p24"/>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395" name="Shape 1395"/>
        <p:cNvGrpSpPr/>
        <p:nvPr/>
      </p:nvGrpSpPr>
      <p:grpSpPr>
        <a:xfrm>
          <a:off x="0" y="0"/>
          <a:ext cx="0" cy="0"/>
          <a:chOff x="0" y="0"/>
          <a:chExt cx="0" cy="0"/>
        </a:xfrm>
      </p:grpSpPr>
      <p:sp>
        <p:nvSpPr>
          <p:cNvPr id="1396" name="Google Shape;1396;p225"/>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97" name="Google Shape;1397;p225"/>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398" name="Google Shape;1398;p225"/>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399" name="Google Shape;1399;p225"/>
          <p:cNvCxnSpPr>
            <a:stCxn id="1398"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400" name="Google Shape;1400;p225"/>
          <p:cNvCxnSpPr>
            <a:stCxn id="1396"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401" name="Google Shape;1401;p225"/>
          <p:cNvCxnSpPr>
            <a:stCxn id="1397"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402" name="Google Shape;1402;p225"/>
          <p:cNvCxnSpPr>
            <a:stCxn id="1398"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1403" name="Google Shape;1403;p225"/>
          <p:cNvCxnSpPr>
            <a:stCxn id="1397"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404" name="Google Shape;1404;p225"/>
          <p:cNvCxnSpPr>
            <a:stCxn id="1396"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1405" name="Google Shape;1405;p225"/>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406" name="Google Shape;1406;p225"/>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7" name="Google Shape;1407;p22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8" name="Google Shape;1408;p225"/>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9" name="Google Shape;1409;p225"/>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0" name="Google Shape;1410;p225"/>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1" name="Google Shape;1411;p225"/>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2" name="Google Shape;1412;p225"/>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3" name="Google Shape;1413;p225"/>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4" name="Google Shape;1414;p225"/>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7 Content A - Basic_3">
    <p:spTree>
      <p:nvGrpSpPr>
        <p:cNvPr id="1415" name="Shape 1415"/>
        <p:cNvGrpSpPr/>
        <p:nvPr/>
      </p:nvGrpSpPr>
      <p:grpSpPr>
        <a:xfrm>
          <a:off x="0" y="0"/>
          <a:ext cx="0" cy="0"/>
          <a:chOff x="0" y="0"/>
          <a:chExt cx="0" cy="0"/>
        </a:xfrm>
      </p:grpSpPr>
      <p:sp>
        <p:nvSpPr>
          <p:cNvPr id="1416" name="Google Shape;1416;p22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900"/>
            </a:lvl2pPr>
            <a:lvl3pPr lvl="2" algn="l">
              <a:lnSpc>
                <a:spcPct val="100000"/>
              </a:lnSpc>
              <a:spcBef>
                <a:spcPts val="0"/>
              </a:spcBef>
              <a:spcAft>
                <a:spcPts val="0"/>
              </a:spcAft>
              <a:buSzPts val="1100"/>
              <a:buNone/>
              <a:defRPr sz="1900"/>
            </a:lvl3pPr>
            <a:lvl4pPr lvl="3" algn="l">
              <a:lnSpc>
                <a:spcPct val="100000"/>
              </a:lnSpc>
              <a:spcBef>
                <a:spcPts val="0"/>
              </a:spcBef>
              <a:spcAft>
                <a:spcPts val="0"/>
              </a:spcAft>
              <a:buSzPts val="1100"/>
              <a:buNone/>
              <a:defRPr sz="1900"/>
            </a:lvl4pPr>
            <a:lvl5pPr lvl="4" algn="l">
              <a:lnSpc>
                <a:spcPct val="100000"/>
              </a:lnSpc>
              <a:spcBef>
                <a:spcPts val="0"/>
              </a:spcBef>
              <a:spcAft>
                <a:spcPts val="0"/>
              </a:spcAft>
              <a:buSzPts val="1100"/>
              <a:buNone/>
              <a:defRPr sz="1900"/>
            </a:lvl5pPr>
            <a:lvl6pPr lvl="5" algn="l">
              <a:lnSpc>
                <a:spcPct val="100000"/>
              </a:lnSpc>
              <a:spcBef>
                <a:spcPts val="0"/>
              </a:spcBef>
              <a:spcAft>
                <a:spcPts val="0"/>
              </a:spcAft>
              <a:buSzPts val="1100"/>
              <a:buNone/>
              <a:defRPr sz="1900"/>
            </a:lvl6pPr>
            <a:lvl7pPr lvl="6" algn="l">
              <a:lnSpc>
                <a:spcPct val="100000"/>
              </a:lnSpc>
              <a:spcBef>
                <a:spcPts val="0"/>
              </a:spcBef>
              <a:spcAft>
                <a:spcPts val="0"/>
              </a:spcAft>
              <a:buSzPts val="1100"/>
              <a:buNone/>
              <a:defRPr sz="1900"/>
            </a:lvl7pPr>
            <a:lvl8pPr lvl="7" algn="l">
              <a:lnSpc>
                <a:spcPct val="100000"/>
              </a:lnSpc>
              <a:spcBef>
                <a:spcPts val="0"/>
              </a:spcBef>
              <a:spcAft>
                <a:spcPts val="0"/>
              </a:spcAft>
              <a:buSzPts val="1100"/>
              <a:buNone/>
              <a:defRPr sz="1900"/>
            </a:lvl8pPr>
            <a:lvl9pPr lvl="8" algn="l">
              <a:lnSpc>
                <a:spcPct val="100000"/>
              </a:lnSpc>
              <a:spcBef>
                <a:spcPts val="0"/>
              </a:spcBef>
              <a:spcAft>
                <a:spcPts val="0"/>
              </a:spcAft>
              <a:buSzPts val="1100"/>
              <a:buNone/>
              <a:defRPr sz="1900"/>
            </a:lvl9pPr>
          </a:lstStyle>
          <a:p/>
        </p:txBody>
      </p:sp>
      <p:sp>
        <p:nvSpPr>
          <p:cNvPr id="1417" name="Google Shape;1417;p226"/>
          <p:cNvSpPr txBox="1"/>
          <p:nvPr>
            <p:ph idx="1" type="subTitle"/>
          </p:nvPr>
        </p:nvSpPr>
        <p:spPr>
          <a:xfrm>
            <a:off x="764809" y="1174703"/>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1500"/>
              <a:buNone/>
              <a:defRPr/>
            </a:lvl2pPr>
            <a:lvl3pPr lvl="2" algn="l">
              <a:lnSpc>
                <a:spcPct val="90000"/>
              </a:lnSpc>
              <a:spcBef>
                <a:spcPts val="500"/>
              </a:spcBef>
              <a:spcAft>
                <a:spcPts val="0"/>
              </a:spcAft>
              <a:buSzPts val="1200"/>
              <a:buNone/>
              <a:defRPr/>
            </a:lvl3pPr>
            <a:lvl4pPr lvl="3" algn="l">
              <a:lnSpc>
                <a:spcPct val="90000"/>
              </a:lnSpc>
              <a:spcBef>
                <a:spcPts val="500"/>
              </a:spcBef>
              <a:spcAft>
                <a:spcPts val="0"/>
              </a:spcAft>
              <a:buSzPts val="1200"/>
              <a:buNone/>
              <a:defRPr/>
            </a:lvl4pPr>
            <a:lvl5pPr lvl="4" algn="l">
              <a:lnSpc>
                <a:spcPct val="90000"/>
              </a:lnSpc>
              <a:spcBef>
                <a:spcPts val="500"/>
              </a:spcBef>
              <a:spcAft>
                <a:spcPts val="0"/>
              </a:spcAft>
              <a:buSzPts val="1200"/>
              <a:buNone/>
              <a:defRPr/>
            </a:lvl5pPr>
            <a:lvl6pPr lvl="5" algn="l">
              <a:lnSpc>
                <a:spcPct val="90000"/>
              </a:lnSpc>
              <a:spcBef>
                <a:spcPts val="500"/>
              </a:spcBef>
              <a:spcAft>
                <a:spcPts val="0"/>
              </a:spcAft>
              <a:buSzPts val="1200"/>
              <a:buNone/>
              <a:defRPr/>
            </a:lvl6pPr>
            <a:lvl7pPr lvl="6" algn="l">
              <a:lnSpc>
                <a:spcPct val="90000"/>
              </a:lnSpc>
              <a:spcBef>
                <a:spcPts val="500"/>
              </a:spcBef>
              <a:spcAft>
                <a:spcPts val="0"/>
              </a:spcAft>
              <a:buSzPts val="1200"/>
              <a:buNone/>
              <a:defRPr/>
            </a:lvl7pPr>
            <a:lvl8pPr lvl="7" algn="l">
              <a:lnSpc>
                <a:spcPct val="90000"/>
              </a:lnSpc>
              <a:spcBef>
                <a:spcPts val="500"/>
              </a:spcBef>
              <a:spcAft>
                <a:spcPts val="0"/>
              </a:spcAft>
              <a:buSzPts val="1200"/>
              <a:buNone/>
              <a:defRPr/>
            </a:lvl8pPr>
            <a:lvl9pPr lvl="8" algn="l">
              <a:lnSpc>
                <a:spcPct val="90000"/>
              </a:lnSpc>
              <a:spcBef>
                <a:spcPts val="500"/>
              </a:spcBef>
              <a:spcAft>
                <a:spcPts val="0"/>
              </a:spcAft>
              <a:buSzPts val="1200"/>
              <a:buNone/>
              <a:defRPr/>
            </a:lvl9pPr>
          </a:lstStyle>
          <a:p/>
        </p:txBody>
      </p:sp>
      <p:sp>
        <p:nvSpPr>
          <p:cNvPr id="1418" name="Google Shape;1418;p226"/>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49250" lvl="0" marL="457200" marR="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1419" name="Google Shape;1419;p226"/>
          <p:cNvSpPr txBox="1"/>
          <p:nvPr>
            <p:ph idx="12" type="sldNum"/>
          </p:nvPr>
        </p:nvSpPr>
        <p:spPr>
          <a:xfrm>
            <a:off x="1109767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OBJECT_1_8">
    <p:bg>
      <p:bgPr>
        <a:solidFill>
          <a:schemeClr val="lt1"/>
        </a:solidFill>
      </p:bgPr>
    </p:bg>
    <p:spTree>
      <p:nvGrpSpPr>
        <p:cNvPr id="1420" name="Shape 1420"/>
        <p:cNvGrpSpPr/>
        <p:nvPr/>
      </p:nvGrpSpPr>
      <p:grpSpPr>
        <a:xfrm>
          <a:off x="0" y="0"/>
          <a:ext cx="0" cy="0"/>
          <a:chOff x="0" y="0"/>
          <a:chExt cx="0" cy="0"/>
        </a:xfrm>
      </p:grpSpPr>
      <p:sp>
        <p:nvSpPr>
          <p:cNvPr id="1421" name="Google Shape;1421;p227"/>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422" name="Google Shape;1422;p227"/>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423" name="Google Shape;1423;p227"/>
          <p:cNvSpPr txBox="1"/>
          <p:nvPr>
            <p:ph idx="2"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424" name="Google Shape;1424;p227"/>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OBJECT_2_1_1_2_1_1_1_3_1">
    <p:bg>
      <p:bgPr>
        <a:solidFill>
          <a:schemeClr val="dk1"/>
        </a:solidFill>
      </p:bgPr>
    </p:bg>
    <p:spTree>
      <p:nvGrpSpPr>
        <p:cNvPr id="1425" name="Shape 1425"/>
        <p:cNvGrpSpPr/>
        <p:nvPr/>
      </p:nvGrpSpPr>
      <p:grpSpPr>
        <a:xfrm>
          <a:off x="0" y="0"/>
          <a:ext cx="0" cy="0"/>
          <a:chOff x="0" y="0"/>
          <a:chExt cx="0" cy="0"/>
        </a:xfrm>
      </p:grpSpPr>
      <p:sp>
        <p:nvSpPr>
          <p:cNvPr id="1426" name="Google Shape;1426;p228"/>
          <p:cNvSpPr txBox="1"/>
          <p:nvPr>
            <p:ph idx="12" type="sldNum"/>
          </p:nvPr>
        </p:nvSpPr>
        <p:spPr>
          <a:xfrm>
            <a:off x="10866574" y="6351634"/>
            <a:ext cx="666600" cy="524700"/>
          </a:xfrm>
          <a:prstGeom prst="rect">
            <a:avLst/>
          </a:prstGeom>
          <a:noFill/>
          <a:ln>
            <a:noFill/>
          </a:ln>
        </p:spPr>
        <p:txBody>
          <a:bodyPr anchorCtr="0" anchor="t" bIns="121875" lIns="121875" spcFirstLastPara="1" rIns="121875" wrap="square" tIns="12187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_1_1">
    <p:bg>
      <p:bgPr>
        <a:solidFill>
          <a:schemeClr val="lt1"/>
        </a:solidFill>
      </p:bgPr>
    </p:bg>
    <p:spTree>
      <p:nvGrpSpPr>
        <p:cNvPr id="1427" name="Shape 1427"/>
        <p:cNvGrpSpPr/>
        <p:nvPr/>
      </p:nvGrpSpPr>
      <p:grpSpPr>
        <a:xfrm>
          <a:off x="0" y="0"/>
          <a:ext cx="0" cy="0"/>
          <a:chOff x="0" y="0"/>
          <a:chExt cx="0" cy="0"/>
        </a:xfrm>
      </p:grpSpPr>
      <p:sp>
        <p:nvSpPr>
          <p:cNvPr id="1428" name="Google Shape;1428;p22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429" name="Google Shape;1429;p229"/>
          <p:cNvSpPr txBox="1"/>
          <p:nvPr>
            <p:ph idx="12" type="sldNum"/>
          </p:nvPr>
        </p:nvSpPr>
        <p:spPr>
          <a:xfrm>
            <a:off x="10866463" y="6351634"/>
            <a:ext cx="666600" cy="524700"/>
          </a:xfrm>
          <a:prstGeom prst="rect">
            <a:avLst/>
          </a:prstGeom>
        </p:spPr>
        <p:txBody>
          <a:bodyPr anchorCtr="0" anchor="t" bIns="121925" lIns="121925" spcFirstLastPara="1" rIns="121925" wrap="square" tIns="121925">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3">
    <p:bg>
      <p:bgPr>
        <a:solidFill>
          <a:schemeClr val="lt1"/>
        </a:solidFill>
      </p:bgPr>
    </p:bg>
    <p:spTree>
      <p:nvGrpSpPr>
        <p:cNvPr id="1430" name="Shape 1430"/>
        <p:cNvGrpSpPr/>
        <p:nvPr/>
      </p:nvGrpSpPr>
      <p:grpSpPr>
        <a:xfrm>
          <a:off x="0" y="0"/>
          <a:ext cx="0" cy="0"/>
          <a:chOff x="0" y="0"/>
          <a:chExt cx="0" cy="0"/>
        </a:xfrm>
      </p:grpSpPr>
      <p:sp>
        <p:nvSpPr>
          <p:cNvPr id="1431" name="Google Shape;1431;p230"/>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432" name="Google Shape;1432;p230"/>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433" name="Google Shape;1433;p230"/>
          <p:cNvSpPr txBox="1"/>
          <p:nvPr>
            <p:ph idx="2"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434" name="Google Shape;1434;p230"/>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p:cSld name="Title">
    <p:bg>
      <p:bgPr>
        <a:solidFill>
          <a:schemeClr val="lt1"/>
        </a:solidFill>
      </p:bgPr>
    </p:bg>
    <p:spTree>
      <p:nvGrpSpPr>
        <p:cNvPr id="1435" name="Shape 1435"/>
        <p:cNvGrpSpPr/>
        <p:nvPr/>
      </p:nvGrpSpPr>
      <p:grpSpPr>
        <a:xfrm>
          <a:off x="0" y="0"/>
          <a:ext cx="0" cy="0"/>
          <a:chOff x="0" y="0"/>
          <a:chExt cx="0" cy="0"/>
        </a:xfrm>
      </p:grpSpPr>
      <p:sp>
        <p:nvSpPr>
          <p:cNvPr id="1436" name="Google Shape;1436;p23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437" name="Google Shape;1437;p231"/>
          <p:cNvSpPr txBox="1"/>
          <p:nvPr>
            <p:ph idx="12" type="sldNum"/>
          </p:nvPr>
        </p:nvSpPr>
        <p:spPr>
          <a:xfrm>
            <a:off x="1109767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1">
  <p:cSld name="OBJECT_2_1_1_2_1_1_1_1_2">
    <p:bg>
      <p:bgPr>
        <a:solidFill>
          <a:schemeClr val="dk1"/>
        </a:solidFill>
      </p:bgPr>
    </p:bg>
    <p:spTree>
      <p:nvGrpSpPr>
        <p:cNvPr id="1438" name="Shape 1438"/>
        <p:cNvGrpSpPr/>
        <p:nvPr/>
      </p:nvGrpSpPr>
      <p:grpSpPr>
        <a:xfrm>
          <a:off x="0" y="0"/>
          <a:ext cx="0" cy="0"/>
          <a:chOff x="0" y="0"/>
          <a:chExt cx="0" cy="0"/>
        </a:xfrm>
      </p:grpSpPr>
      <p:pic>
        <p:nvPicPr>
          <p:cNvPr id="1439" name="Google Shape;1439;p232"/>
          <p:cNvPicPr preferRelativeResize="0"/>
          <p:nvPr/>
        </p:nvPicPr>
        <p:blipFill>
          <a:blip r:embed="rId2">
            <a:alphaModFix/>
          </a:blip>
          <a:stretch>
            <a:fillRect/>
          </a:stretch>
        </p:blipFill>
        <p:spPr>
          <a:xfrm>
            <a:off x="3021195" y="2819748"/>
            <a:ext cx="6143492" cy="977301"/>
          </a:xfrm>
          <a:prstGeom prst="rect">
            <a:avLst/>
          </a:prstGeom>
          <a:noFill/>
          <a:ln>
            <a:noFill/>
          </a:ln>
        </p:spPr>
      </p:pic>
      <p:sp>
        <p:nvSpPr>
          <p:cNvPr id="1440" name="Google Shape;1440;p23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_1_1">
    <p:bg>
      <p:bgPr>
        <a:solidFill>
          <a:schemeClr val="lt1"/>
        </a:solidFill>
      </p:bgPr>
    </p:bg>
    <p:spTree>
      <p:nvGrpSpPr>
        <p:cNvPr id="1441" name="Shape 1441"/>
        <p:cNvGrpSpPr/>
        <p:nvPr/>
      </p:nvGrpSpPr>
      <p:grpSpPr>
        <a:xfrm>
          <a:off x="0" y="0"/>
          <a:ext cx="0" cy="0"/>
          <a:chOff x="0" y="0"/>
          <a:chExt cx="0" cy="0"/>
        </a:xfrm>
      </p:grpSpPr>
      <p:sp>
        <p:nvSpPr>
          <p:cNvPr id="1442" name="Google Shape;1442;p23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443" name="Google Shape;1443;p233"/>
          <p:cNvSpPr txBox="1"/>
          <p:nvPr>
            <p:ph idx="1" type="subTitle"/>
          </p:nvPr>
        </p:nvSpPr>
        <p:spPr>
          <a:xfrm>
            <a:off x="764809" y="1174703"/>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444" name="Google Shape;1444;p233"/>
          <p:cNvSpPr txBox="1"/>
          <p:nvPr>
            <p:ph idx="12" type="sldNum"/>
          </p:nvPr>
        </p:nvSpPr>
        <p:spPr>
          <a:xfrm>
            <a:off x="1109767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1445" name="Shape 1445"/>
        <p:cNvGrpSpPr/>
        <p:nvPr/>
      </p:nvGrpSpPr>
      <p:grpSpPr>
        <a:xfrm>
          <a:off x="0" y="0"/>
          <a:ext cx="0" cy="0"/>
          <a:chOff x="0" y="0"/>
          <a:chExt cx="0" cy="0"/>
        </a:xfrm>
      </p:grpSpPr>
      <p:sp>
        <p:nvSpPr>
          <p:cNvPr id="1446" name="Google Shape;1446;p234"/>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47" name="Google Shape;1447;p234"/>
          <p:cNvSpPr txBox="1"/>
          <p:nvPr>
            <p:ph idx="12" type="sldNum"/>
          </p:nvPr>
        </p:nvSpPr>
        <p:spPr>
          <a:xfrm>
            <a:off x="11406196" y="6469501"/>
            <a:ext cx="731400" cy="1863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56" name="Shape 156"/>
        <p:cNvGrpSpPr/>
        <p:nvPr/>
      </p:nvGrpSpPr>
      <p:grpSpPr>
        <a:xfrm>
          <a:off x="0" y="0"/>
          <a:ext cx="0" cy="0"/>
          <a:chOff x="0" y="0"/>
          <a:chExt cx="0" cy="0"/>
        </a:xfrm>
      </p:grpSpPr>
      <p:sp>
        <p:nvSpPr>
          <p:cNvPr id="157" name="Google Shape;157;p2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58" name="Google Shape;158;p25"/>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9" name="Google Shape;159;p25"/>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0" name="Google Shape;160;p25"/>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1" name="Google Shape;161;p25"/>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400"/>
              <a:buNone/>
              <a:defRPr sz="2400"/>
            </a:lvl2pPr>
            <a:lvl3pPr lvl="2">
              <a:spcBef>
                <a:spcPts val="500"/>
              </a:spcBef>
              <a:spcAft>
                <a:spcPts val="0"/>
              </a:spcAft>
              <a:buSzPts val="2400"/>
              <a:buNone/>
              <a:defRPr sz="2400"/>
            </a:lvl3pPr>
            <a:lvl4pPr lvl="3">
              <a:spcBef>
                <a:spcPts val="500"/>
              </a:spcBef>
              <a:spcAft>
                <a:spcPts val="0"/>
              </a:spcAft>
              <a:buSzPts val="2400"/>
              <a:buNone/>
              <a:defRPr sz="2400"/>
            </a:lvl4pPr>
            <a:lvl5pPr lvl="4">
              <a:spcBef>
                <a:spcPts val="500"/>
              </a:spcBef>
              <a:spcAft>
                <a:spcPts val="0"/>
              </a:spcAft>
              <a:buSzPts val="2400"/>
              <a:buNone/>
              <a:defRPr sz="2400"/>
            </a:lvl5pPr>
            <a:lvl6pPr lvl="5">
              <a:spcBef>
                <a:spcPts val="500"/>
              </a:spcBef>
              <a:spcAft>
                <a:spcPts val="0"/>
              </a:spcAft>
              <a:buSzPts val="2400"/>
              <a:buNone/>
              <a:defRPr sz="2400"/>
            </a:lvl6pPr>
            <a:lvl7pPr lvl="6">
              <a:spcBef>
                <a:spcPts val="500"/>
              </a:spcBef>
              <a:spcAft>
                <a:spcPts val="0"/>
              </a:spcAft>
              <a:buSzPts val="2400"/>
              <a:buNone/>
              <a:defRPr sz="2400"/>
            </a:lvl7pPr>
            <a:lvl8pPr lvl="7">
              <a:spcBef>
                <a:spcPts val="500"/>
              </a:spcBef>
              <a:spcAft>
                <a:spcPts val="0"/>
              </a:spcAft>
              <a:buSzPts val="2400"/>
              <a:buNone/>
              <a:defRPr sz="2400"/>
            </a:lvl8pPr>
            <a:lvl9pPr lvl="8">
              <a:spcBef>
                <a:spcPts val="500"/>
              </a:spcBef>
              <a:spcAft>
                <a:spcPts val="0"/>
              </a:spcAft>
              <a:buSzPts val="2400"/>
              <a:buNone/>
              <a:defRPr sz="2400"/>
            </a:lvl9pPr>
          </a:lstStyle>
          <a:p/>
        </p:txBody>
      </p:sp>
      <p:sp>
        <p:nvSpPr>
          <p:cNvPr id="162" name="Google Shape;162;p25"/>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OBJECT_1_9">
    <p:bg>
      <p:bgPr>
        <a:solidFill>
          <a:schemeClr val="lt1"/>
        </a:solidFill>
      </p:bgPr>
    </p:bg>
    <p:spTree>
      <p:nvGrpSpPr>
        <p:cNvPr id="1448" name="Shape 1448"/>
        <p:cNvGrpSpPr/>
        <p:nvPr/>
      </p:nvGrpSpPr>
      <p:grpSpPr>
        <a:xfrm>
          <a:off x="0" y="0"/>
          <a:ext cx="0" cy="0"/>
          <a:chOff x="0" y="0"/>
          <a:chExt cx="0" cy="0"/>
        </a:xfrm>
      </p:grpSpPr>
      <p:sp>
        <p:nvSpPr>
          <p:cNvPr id="1449" name="Google Shape;1449;p23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450" name="Google Shape;1450;p235"/>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51" name="Google Shape;1451;p235"/>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452" name="Google Shape;1452;p23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458" name="Shape 1458"/>
        <p:cNvGrpSpPr/>
        <p:nvPr/>
      </p:nvGrpSpPr>
      <p:grpSpPr>
        <a:xfrm>
          <a:off x="0" y="0"/>
          <a:ext cx="0" cy="0"/>
          <a:chOff x="0" y="0"/>
          <a:chExt cx="0" cy="0"/>
        </a:xfrm>
      </p:grpSpPr>
      <p:sp>
        <p:nvSpPr>
          <p:cNvPr id="1459" name="Google Shape;1459;p237"/>
          <p:cNvSpPr txBox="1"/>
          <p:nvPr>
            <p:ph type="ctrTitle"/>
          </p:nvPr>
        </p:nvSpPr>
        <p:spPr>
          <a:xfrm>
            <a:off x="761807" y="1186975"/>
            <a:ext cx="5333100" cy="2387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460" name="Google Shape;1460;p237"/>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461" name="Google Shape;1461;p237"/>
          <p:cNvCxnSpPr/>
          <p:nvPr/>
        </p:nvCxnSpPr>
        <p:spPr>
          <a:xfrm>
            <a:off x="761816"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462" name="Google Shape;1462;p237"/>
          <p:cNvSpPr txBox="1"/>
          <p:nvPr>
            <p:ph idx="2" type="subTitle"/>
          </p:nvPr>
        </p:nvSpPr>
        <p:spPr>
          <a:xfrm>
            <a:off x="761816" y="5756000"/>
            <a:ext cx="5262600" cy="492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pic>
        <p:nvPicPr>
          <p:cNvPr id="1463" name="Google Shape;1463;p237"/>
          <p:cNvPicPr preferRelativeResize="0"/>
          <p:nvPr/>
        </p:nvPicPr>
        <p:blipFill rotWithShape="1">
          <a:blip r:embed="rId2">
            <a:alphaModFix/>
          </a:blip>
          <a:srcRect b="0" l="0" r="0" t="0"/>
          <a:stretch/>
        </p:blipFill>
        <p:spPr>
          <a:xfrm>
            <a:off x="761619" y="609606"/>
            <a:ext cx="2557623" cy="406873"/>
          </a:xfrm>
          <a:prstGeom prst="rect">
            <a:avLst/>
          </a:prstGeom>
          <a:noFill/>
          <a:ln>
            <a:noFill/>
          </a:ln>
        </p:spPr>
      </p:pic>
      <p:pic>
        <p:nvPicPr>
          <p:cNvPr id="1464" name="Google Shape;1464;p237"/>
          <p:cNvPicPr preferRelativeResize="0"/>
          <p:nvPr/>
        </p:nvPicPr>
        <p:blipFill rotWithShape="1">
          <a:blip r:embed="rId3">
            <a:alphaModFix/>
          </a:blip>
          <a:srcRect b="0" l="0" r="0" t="0"/>
          <a:stretch/>
        </p:blipFill>
        <p:spPr>
          <a:xfrm>
            <a:off x="6536323" y="608138"/>
            <a:ext cx="5649579" cy="5640317"/>
          </a:xfrm>
          <a:prstGeom prst="rect">
            <a:avLst/>
          </a:prstGeom>
          <a:noFill/>
          <a:ln>
            <a:noFill/>
          </a:ln>
        </p:spPr>
      </p:pic>
      <p:sp>
        <p:nvSpPr>
          <p:cNvPr id="1465" name="Google Shape;1465;p237"/>
          <p:cNvSpPr/>
          <p:nvPr/>
        </p:nvSpPr>
        <p:spPr>
          <a:xfrm>
            <a:off x="11147711" y="6444250"/>
            <a:ext cx="234300" cy="22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Title, No Image - Dark">
    <p:spTree>
      <p:nvGrpSpPr>
        <p:cNvPr id="1466" name="Shape 1466"/>
        <p:cNvGrpSpPr/>
        <p:nvPr/>
      </p:nvGrpSpPr>
      <p:grpSpPr>
        <a:xfrm>
          <a:off x="0" y="0"/>
          <a:ext cx="0" cy="0"/>
          <a:chOff x="0" y="0"/>
          <a:chExt cx="0" cy="0"/>
        </a:xfrm>
      </p:grpSpPr>
      <p:sp>
        <p:nvSpPr>
          <p:cNvPr id="1467" name="Google Shape;1467;p238"/>
          <p:cNvSpPr txBox="1"/>
          <p:nvPr>
            <p:ph type="ctrTitle"/>
          </p:nvPr>
        </p:nvSpPr>
        <p:spPr>
          <a:xfrm>
            <a:off x="761807" y="1186975"/>
            <a:ext cx="5333100" cy="2387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468" name="Google Shape;1468;p238"/>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469" name="Google Shape;1469;p238"/>
          <p:cNvCxnSpPr/>
          <p:nvPr/>
        </p:nvCxnSpPr>
        <p:spPr>
          <a:xfrm>
            <a:off x="761816"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470" name="Google Shape;1470;p238"/>
          <p:cNvSpPr txBox="1"/>
          <p:nvPr>
            <p:ph idx="2" type="subTitle"/>
          </p:nvPr>
        </p:nvSpPr>
        <p:spPr>
          <a:xfrm>
            <a:off x="761816" y="5756000"/>
            <a:ext cx="5262600" cy="492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pic>
        <p:nvPicPr>
          <p:cNvPr id="1471" name="Google Shape;1471;p238"/>
          <p:cNvPicPr preferRelativeResize="0"/>
          <p:nvPr/>
        </p:nvPicPr>
        <p:blipFill rotWithShape="1">
          <a:blip r:embed="rId2">
            <a:alphaModFix/>
          </a:blip>
          <a:srcRect b="0" l="0" r="0" t="0"/>
          <a:stretch/>
        </p:blipFill>
        <p:spPr>
          <a:xfrm>
            <a:off x="761619" y="609606"/>
            <a:ext cx="2557623" cy="406873"/>
          </a:xfrm>
          <a:prstGeom prst="rect">
            <a:avLst/>
          </a:prstGeom>
          <a:noFill/>
          <a:ln>
            <a:noFill/>
          </a:ln>
        </p:spPr>
      </p:pic>
      <p:sp>
        <p:nvSpPr>
          <p:cNvPr id="1472" name="Google Shape;1472;p238"/>
          <p:cNvSpPr/>
          <p:nvPr/>
        </p:nvSpPr>
        <p:spPr>
          <a:xfrm>
            <a:off x="11147711" y="6444250"/>
            <a:ext cx="234300" cy="22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Dark">
  <p:cSld name="Subtitle - Dark">
    <p:spTree>
      <p:nvGrpSpPr>
        <p:cNvPr id="1473" name="Shape 1473"/>
        <p:cNvGrpSpPr/>
        <p:nvPr/>
      </p:nvGrpSpPr>
      <p:grpSpPr>
        <a:xfrm>
          <a:off x="0" y="0"/>
          <a:ext cx="0" cy="0"/>
          <a:chOff x="0" y="0"/>
          <a:chExt cx="0" cy="0"/>
        </a:xfrm>
      </p:grpSpPr>
      <p:sp>
        <p:nvSpPr>
          <p:cNvPr id="1474" name="Google Shape;1474;p239"/>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5" name="Google Shape;1475;p239"/>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76" name="Google Shape;1476;p239"/>
          <p:cNvSpPr txBox="1"/>
          <p:nvPr>
            <p:ph idx="2" type="body"/>
          </p:nvPr>
        </p:nvSpPr>
        <p:spPr>
          <a:xfrm>
            <a:off x="731337" y="1993392"/>
            <a:ext cx="10723200" cy="41835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77" name="Google Shape;1477;p239"/>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60">
          <p15:clr>
            <a:srgbClr val="FBAE40"/>
          </p15:clr>
        </p15:guide>
        <p15:guide id="2" pos="3839">
          <p15:clr>
            <a:srgbClr val="FBAE40"/>
          </p15:clr>
        </p15:guide>
        <p15:guide id="3" orient="horz" pos="1248">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ack">
  <p:cSld name="Subtitle - Black">
    <p:bg>
      <p:bgPr>
        <a:solidFill>
          <a:srgbClr val="000000"/>
        </a:solidFill>
      </p:bgPr>
    </p:bg>
    <p:spTree>
      <p:nvGrpSpPr>
        <p:cNvPr id="1478" name="Shape 1478"/>
        <p:cNvGrpSpPr/>
        <p:nvPr/>
      </p:nvGrpSpPr>
      <p:grpSpPr>
        <a:xfrm>
          <a:off x="0" y="0"/>
          <a:ext cx="0" cy="0"/>
          <a:chOff x="0" y="0"/>
          <a:chExt cx="0" cy="0"/>
        </a:xfrm>
      </p:grpSpPr>
      <p:sp>
        <p:nvSpPr>
          <p:cNvPr id="1479" name="Google Shape;1479;p240"/>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0" name="Google Shape;1480;p240"/>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81" name="Google Shape;1481;p240"/>
          <p:cNvSpPr txBox="1"/>
          <p:nvPr>
            <p:ph idx="2" type="body"/>
          </p:nvPr>
        </p:nvSpPr>
        <p:spPr>
          <a:xfrm>
            <a:off x="731337" y="1993392"/>
            <a:ext cx="10723200" cy="41835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82" name="Google Shape;1482;p240"/>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Dark">
  <p:cSld name="No Subtitle - Dark">
    <p:spTree>
      <p:nvGrpSpPr>
        <p:cNvPr id="1483" name="Shape 1483"/>
        <p:cNvGrpSpPr/>
        <p:nvPr/>
      </p:nvGrpSpPr>
      <p:grpSpPr>
        <a:xfrm>
          <a:off x="0" y="0"/>
          <a:ext cx="0" cy="0"/>
          <a:chOff x="0" y="0"/>
          <a:chExt cx="0" cy="0"/>
        </a:xfrm>
      </p:grpSpPr>
      <p:sp>
        <p:nvSpPr>
          <p:cNvPr id="1484" name="Google Shape;1484;p241"/>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5" name="Google Shape;1485;p241"/>
          <p:cNvSpPr txBox="1"/>
          <p:nvPr>
            <p:ph idx="1" type="body"/>
          </p:nvPr>
        </p:nvSpPr>
        <p:spPr>
          <a:xfrm>
            <a:off x="731337" y="1359407"/>
            <a:ext cx="10723200" cy="48177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86" name="Google Shape;1486;p241"/>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spTree>
      <p:nvGrpSpPr>
        <p:cNvPr id="1487" name="Shape 1487"/>
        <p:cNvGrpSpPr/>
        <p:nvPr/>
      </p:nvGrpSpPr>
      <p:grpSpPr>
        <a:xfrm>
          <a:off x="0" y="0"/>
          <a:ext cx="0" cy="0"/>
          <a:chOff x="0" y="0"/>
          <a:chExt cx="0" cy="0"/>
        </a:xfrm>
      </p:grpSpPr>
      <p:sp>
        <p:nvSpPr>
          <p:cNvPr id="1488" name="Google Shape;1488;p242"/>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9" name="Google Shape;1489;p242"/>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490" name="Google Shape;1490;p242"/>
          <p:cNvCxnSpPr/>
          <p:nvPr/>
        </p:nvCxnSpPr>
        <p:spPr>
          <a:xfrm>
            <a:off x="609703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491" name="Google Shape;1491;p242"/>
          <p:cNvSpPr txBox="1"/>
          <p:nvPr>
            <p:ph idx="2" type="subTitle"/>
          </p:nvPr>
        </p:nvSpPr>
        <p:spPr>
          <a:xfrm>
            <a:off x="731335" y="2089601"/>
            <a:ext cx="45474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1492" name="Google Shape;1492;p242"/>
          <p:cNvSpPr txBox="1"/>
          <p:nvPr>
            <p:ph idx="3" type="body"/>
          </p:nvPr>
        </p:nvSpPr>
        <p:spPr>
          <a:xfrm>
            <a:off x="731333" y="2706354"/>
            <a:ext cx="45474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93" name="Google Shape;1493;p242"/>
          <p:cNvSpPr txBox="1"/>
          <p:nvPr>
            <p:ph idx="4" type="body"/>
          </p:nvPr>
        </p:nvSpPr>
        <p:spPr>
          <a:xfrm>
            <a:off x="6901141" y="2706354"/>
            <a:ext cx="45474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94" name="Google Shape;1494;p242"/>
          <p:cNvSpPr txBox="1"/>
          <p:nvPr>
            <p:ph idx="5" type="body"/>
          </p:nvPr>
        </p:nvSpPr>
        <p:spPr>
          <a:xfrm>
            <a:off x="6901141" y="2089601"/>
            <a:ext cx="45564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95" name="Google Shape;1495;p242"/>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Dark">
  <p:cSld name="Two Column w/ Space - Dark">
    <p:spTree>
      <p:nvGrpSpPr>
        <p:cNvPr id="1496" name="Shape 1496"/>
        <p:cNvGrpSpPr/>
        <p:nvPr/>
      </p:nvGrpSpPr>
      <p:grpSpPr>
        <a:xfrm>
          <a:off x="0" y="0"/>
          <a:ext cx="0" cy="0"/>
          <a:chOff x="0" y="0"/>
          <a:chExt cx="0" cy="0"/>
        </a:xfrm>
      </p:grpSpPr>
      <p:sp>
        <p:nvSpPr>
          <p:cNvPr id="1497" name="Google Shape;1497;p243"/>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8" name="Google Shape;1498;p243"/>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499" name="Google Shape;1499;p243"/>
          <p:cNvCxnSpPr/>
          <p:nvPr/>
        </p:nvCxnSpPr>
        <p:spPr>
          <a:xfrm>
            <a:off x="609703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500" name="Google Shape;1500;p243"/>
          <p:cNvSpPr txBox="1"/>
          <p:nvPr>
            <p:ph idx="2" type="subTitle"/>
          </p:nvPr>
        </p:nvSpPr>
        <p:spPr>
          <a:xfrm>
            <a:off x="731335" y="3815047"/>
            <a:ext cx="45474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1501" name="Google Shape;1501;p243"/>
          <p:cNvSpPr txBox="1"/>
          <p:nvPr>
            <p:ph idx="3" type="body"/>
          </p:nvPr>
        </p:nvSpPr>
        <p:spPr>
          <a:xfrm>
            <a:off x="731333" y="4399722"/>
            <a:ext cx="4547400" cy="1609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02" name="Google Shape;1502;p243"/>
          <p:cNvSpPr txBox="1"/>
          <p:nvPr>
            <p:ph idx="4" type="body"/>
          </p:nvPr>
        </p:nvSpPr>
        <p:spPr>
          <a:xfrm>
            <a:off x="6901141" y="4399722"/>
            <a:ext cx="4547400" cy="1609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03" name="Google Shape;1503;p243"/>
          <p:cNvSpPr txBox="1"/>
          <p:nvPr>
            <p:ph idx="5" type="body"/>
          </p:nvPr>
        </p:nvSpPr>
        <p:spPr>
          <a:xfrm>
            <a:off x="6901141" y="3815047"/>
            <a:ext cx="45564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04" name="Google Shape;1504;p243"/>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spTree>
      <p:nvGrpSpPr>
        <p:cNvPr id="1505" name="Shape 1505"/>
        <p:cNvGrpSpPr/>
        <p:nvPr/>
      </p:nvGrpSpPr>
      <p:grpSpPr>
        <a:xfrm>
          <a:off x="0" y="0"/>
          <a:ext cx="0" cy="0"/>
          <a:chOff x="0" y="0"/>
          <a:chExt cx="0" cy="0"/>
        </a:xfrm>
      </p:grpSpPr>
      <p:sp>
        <p:nvSpPr>
          <p:cNvPr id="1506" name="Google Shape;1506;p244"/>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7" name="Google Shape;1507;p244"/>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08" name="Google Shape;1508;p244"/>
          <p:cNvSpPr txBox="1"/>
          <p:nvPr>
            <p:ph idx="2" type="subTitle"/>
          </p:nvPr>
        </p:nvSpPr>
        <p:spPr>
          <a:xfrm>
            <a:off x="731335" y="2089601"/>
            <a:ext cx="31995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1509" name="Google Shape;1509;p244"/>
          <p:cNvSpPr txBox="1"/>
          <p:nvPr>
            <p:ph idx="3" type="body"/>
          </p:nvPr>
        </p:nvSpPr>
        <p:spPr>
          <a:xfrm>
            <a:off x="731333" y="2706354"/>
            <a:ext cx="31995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10" name="Google Shape;1510;p244"/>
          <p:cNvSpPr txBox="1"/>
          <p:nvPr>
            <p:ph idx="4" type="body"/>
          </p:nvPr>
        </p:nvSpPr>
        <p:spPr>
          <a:xfrm>
            <a:off x="4493148" y="2706354"/>
            <a:ext cx="31995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11" name="Google Shape;1511;p244"/>
          <p:cNvSpPr txBox="1"/>
          <p:nvPr>
            <p:ph idx="5" type="body"/>
          </p:nvPr>
        </p:nvSpPr>
        <p:spPr>
          <a:xfrm>
            <a:off x="4494675"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512" name="Google Shape;1512;p244"/>
          <p:cNvCxnSpPr/>
          <p:nvPr/>
        </p:nvCxnSpPr>
        <p:spPr>
          <a:xfrm>
            <a:off x="7973855"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513" name="Google Shape;1513;p244"/>
          <p:cNvCxnSpPr/>
          <p:nvPr/>
        </p:nvCxnSpPr>
        <p:spPr>
          <a:xfrm>
            <a:off x="421204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514" name="Google Shape;1514;p244"/>
          <p:cNvSpPr txBox="1"/>
          <p:nvPr>
            <p:ph idx="6" type="body"/>
          </p:nvPr>
        </p:nvSpPr>
        <p:spPr>
          <a:xfrm>
            <a:off x="8254963"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15" name="Google Shape;1515;p244"/>
          <p:cNvSpPr txBox="1"/>
          <p:nvPr>
            <p:ph idx="7" type="body"/>
          </p:nvPr>
        </p:nvSpPr>
        <p:spPr>
          <a:xfrm>
            <a:off x="8254963" y="2706354"/>
            <a:ext cx="31995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16" name="Google Shape;1516;p244"/>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Dark">
  <p:cSld name="Three Column w/ Space - Dark">
    <p:spTree>
      <p:nvGrpSpPr>
        <p:cNvPr id="1517" name="Shape 1517"/>
        <p:cNvGrpSpPr/>
        <p:nvPr/>
      </p:nvGrpSpPr>
      <p:grpSpPr>
        <a:xfrm>
          <a:off x="0" y="0"/>
          <a:ext cx="0" cy="0"/>
          <a:chOff x="0" y="0"/>
          <a:chExt cx="0" cy="0"/>
        </a:xfrm>
      </p:grpSpPr>
      <p:sp>
        <p:nvSpPr>
          <p:cNvPr id="1518" name="Google Shape;1518;p245"/>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9" name="Google Shape;1519;p245"/>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20" name="Google Shape;1520;p245"/>
          <p:cNvSpPr txBox="1"/>
          <p:nvPr>
            <p:ph idx="2" type="subTitle"/>
          </p:nvPr>
        </p:nvSpPr>
        <p:spPr>
          <a:xfrm>
            <a:off x="731335" y="3813048"/>
            <a:ext cx="31995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1521" name="Google Shape;1521;p245"/>
          <p:cNvSpPr txBox="1"/>
          <p:nvPr>
            <p:ph idx="3" type="body"/>
          </p:nvPr>
        </p:nvSpPr>
        <p:spPr>
          <a:xfrm>
            <a:off x="729806" y="4398264"/>
            <a:ext cx="3199500" cy="16065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22" name="Google Shape;1522;p245"/>
          <p:cNvSpPr txBox="1"/>
          <p:nvPr>
            <p:ph idx="4" type="body"/>
          </p:nvPr>
        </p:nvSpPr>
        <p:spPr>
          <a:xfrm>
            <a:off x="4493148" y="4398264"/>
            <a:ext cx="3199500" cy="16065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23" name="Google Shape;1523;p245"/>
          <p:cNvSpPr txBox="1"/>
          <p:nvPr>
            <p:ph idx="5" type="body"/>
          </p:nvPr>
        </p:nvSpPr>
        <p:spPr>
          <a:xfrm>
            <a:off x="4494675" y="3813048"/>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524" name="Google Shape;1524;p245"/>
          <p:cNvCxnSpPr/>
          <p:nvPr/>
        </p:nvCxnSpPr>
        <p:spPr>
          <a:xfrm>
            <a:off x="7973855"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525" name="Google Shape;1525;p245"/>
          <p:cNvCxnSpPr/>
          <p:nvPr/>
        </p:nvCxnSpPr>
        <p:spPr>
          <a:xfrm>
            <a:off x="421204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526" name="Google Shape;1526;p245"/>
          <p:cNvSpPr txBox="1"/>
          <p:nvPr>
            <p:ph idx="6" type="body"/>
          </p:nvPr>
        </p:nvSpPr>
        <p:spPr>
          <a:xfrm>
            <a:off x="8254963" y="3813048"/>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27" name="Google Shape;1527;p245"/>
          <p:cNvSpPr txBox="1"/>
          <p:nvPr>
            <p:ph idx="7" type="body"/>
          </p:nvPr>
        </p:nvSpPr>
        <p:spPr>
          <a:xfrm>
            <a:off x="8254963" y="4398264"/>
            <a:ext cx="3199500" cy="16065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sz="1800"/>
            </a:lvl2pPr>
            <a:lvl3pPr indent="-330200" lvl="2" marL="1371600" algn="l">
              <a:lnSpc>
                <a:spcPct val="90000"/>
              </a:lnSpc>
              <a:spcBef>
                <a:spcPts val="500"/>
              </a:spcBef>
              <a:spcAft>
                <a:spcPts val="0"/>
              </a:spcAft>
              <a:buSzPts val="1600"/>
              <a:buChar char="•"/>
              <a:defRPr sz="1600"/>
            </a:lvl3pPr>
            <a:lvl4pPr indent="-317500" lvl="3" marL="1828800" algn="l">
              <a:lnSpc>
                <a:spcPct val="90000"/>
              </a:lnSpc>
              <a:spcBef>
                <a:spcPts val="500"/>
              </a:spcBef>
              <a:spcAft>
                <a:spcPts val="0"/>
              </a:spcAft>
              <a:buSzPts val="1400"/>
              <a:buChar char="•"/>
              <a:defRPr sz="1400"/>
            </a:lvl4pPr>
            <a:lvl5pPr indent="-317500" lvl="4" marL="2286000" algn="l">
              <a:lnSpc>
                <a:spcPct val="9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28" name="Google Shape;1528;p245"/>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63" name="Shape 163"/>
        <p:cNvGrpSpPr/>
        <p:nvPr/>
      </p:nvGrpSpPr>
      <p:grpSpPr>
        <a:xfrm>
          <a:off x="0" y="0"/>
          <a:ext cx="0" cy="0"/>
          <a:chOff x="0" y="0"/>
          <a:chExt cx="0" cy="0"/>
        </a:xfrm>
      </p:grpSpPr>
      <p:sp>
        <p:nvSpPr>
          <p:cNvPr id="164" name="Google Shape;164;p2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65" name="Google Shape;165;p26"/>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26"/>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7" name="Google Shape;167;p26"/>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8" name="Google Shape;168;p26"/>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69" name="Google Shape;169;p26"/>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Dark">
  <p:cSld name="Three Column Alt - Dark">
    <p:spTree>
      <p:nvGrpSpPr>
        <p:cNvPr id="1529" name="Shape 1529"/>
        <p:cNvGrpSpPr/>
        <p:nvPr/>
      </p:nvGrpSpPr>
      <p:grpSpPr>
        <a:xfrm>
          <a:off x="0" y="0"/>
          <a:ext cx="0" cy="0"/>
          <a:chOff x="0" y="0"/>
          <a:chExt cx="0" cy="0"/>
        </a:xfrm>
      </p:grpSpPr>
      <p:sp>
        <p:nvSpPr>
          <p:cNvPr id="1530" name="Google Shape;1530;p246"/>
          <p:cNvSpPr/>
          <p:nvPr/>
        </p:nvSpPr>
        <p:spPr>
          <a:xfrm>
            <a:off x="4292030" y="1899963"/>
            <a:ext cx="3601800" cy="4345200"/>
          </a:xfrm>
          <a:prstGeom prst="rect">
            <a:avLst/>
          </a:prstGeom>
          <a:noFill/>
          <a:ln cap="flat" cmpd="sng" w="19050">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531" name="Google Shape;1531;p246"/>
          <p:cNvSpPr/>
          <p:nvPr/>
        </p:nvSpPr>
        <p:spPr>
          <a:xfrm>
            <a:off x="8056900" y="1899962"/>
            <a:ext cx="3601800" cy="4345200"/>
          </a:xfrm>
          <a:prstGeom prst="rect">
            <a:avLst/>
          </a:prstGeom>
          <a:noFill/>
          <a:ln cap="flat" cmpd="sng" w="19050">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chemeClr val="lt1"/>
              </a:buClr>
              <a:buSzPts val="1800"/>
              <a:buFont typeface="DM Sans"/>
              <a:buNone/>
            </a:pPr>
            <a:r>
              <a:t/>
            </a:r>
            <a:endParaRPr sz="1800">
              <a:solidFill>
                <a:schemeClr val="lt1"/>
              </a:solidFill>
              <a:latin typeface="DM Sans"/>
              <a:ea typeface="DM Sans"/>
              <a:cs typeface="DM Sans"/>
              <a:sym typeface="DM Sans"/>
            </a:endParaRPr>
          </a:p>
        </p:txBody>
      </p:sp>
      <p:sp>
        <p:nvSpPr>
          <p:cNvPr id="1532" name="Google Shape;1532;p246"/>
          <p:cNvSpPr/>
          <p:nvPr/>
        </p:nvSpPr>
        <p:spPr>
          <a:xfrm>
            <a:off x="530215" y="1903276"/>
            <a:ext cx="3601800" cy="4345200"/>
          </a:xfrm>
          <a:prstGeom prst="rect">
            <a:avLst/>
          </a:prstGeom>
          <a:noFill/>
          <a:ln cap="flat" cmpd="sng" w="19050">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33" name="Google Shape;1533;p246"/>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4" name="Google Shape;1534;p246"/>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35" name="Google Shape;1535;p246"/>
          <p:cNvSpPr txBox="1"/>
          <p:nvPr>
            <p:ph idx="2" type="subTitle"/>
          </p:nvPr>
        </p:nvSpPr>
        <p:spPr>
          <a:xfrm>
            <a:off x="731335" y="2089601"/>
            <a:ext cx="31995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1536" name="Google Shape;1536;p246"/>
          <p:cNvSpPr txBox="1"/>
          <p:nvPr>
            <p:ph idx="3" type="body"/>
          </p:nvPr>
        </p:nvSpPr>
        <p:spPr>
          <a:xfrm>
            <a:off x="731333" y="2706354"/>
            <a:ext cx="31995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Clr>
                <a:schemeClr val="dk2"/>
              </a:buClr>
              <a:buSzPts val="1800"/>
              <a:buChar char="•"/>
              <a:defRPr sz="1800"/>
            </a:lvl2pPr>
            <a:lvl3pPr indent="-330200" lvl="2" marL="1371600" algn="l">
              <a:lnSpc>
                <a:spcPct val="90000"/>
              </a:lnSpc>
              <a:spcBef>
                <a:spcPts val="500"/>
              </a:spcBef>
              <a:spcAft>
                <a:spcPts val="0"/>
              </a:spcAft>
              <a:buClr>
                <a:schemeClr val="dk2"/>
              </a:buClr>
              <a:buSzPts val="1600"/>
              <a:buChar char="•"/>
              <a:defRPr sz="1600"/>
            </a:lvl3pPr>
            <a:lvl4pPr indent="-317500" lvl="3" marL="1828800" algn="l">
              <a:lnSpc>
                <a:spcPct val="90000"/>
              </a:lnSpc>
              <a:spcBef>
                <a:spcPts val="500"/>
              </a:spcBef>
              <a:spcAft>
                <a:spcPts val="0"/>
              </a:spcAft>
              <a:buClr>
                <a:schemeClr val="dk2"/>
              </a:buClr>
              <a:buSzPts val="1400"/>
              <a:buChar char="•"/>
              <a:defRPr sz="1400"/>
            </a:lvl4pPr>
            <a:lvl5pPr indent="-304800" lvl="4" marL="2286000" algn="l">
              <a:lnSpc>
                <a:spcPct val="90000"/>
              </a:lnSpc>
              <a:spcBef>
                <a:spcPts val="500"/>
              </a:spcBef>
              <a:spcAft>
                <a:spcPts val="0"/>
              </a:spcAft>
              <a:buClr>
                <a:schemeClr val="dk2"/>
              </a:buClr>
              <a:buSzPts val="1200"/>
              <a:buChar char="•"/>
              <a:defRPr sz="1200"/>
            </a:lvl5pPr>
            <a:lvl6pPr indent="-304800" lvl="5" marL="2743200" algn="l">
              <a:lnSpc>
                <a:spcPct val="90000"/>
              </a:lnSpc>
              <a:spcBef>
                <a:spcPts val="500"/>
              </a:spcBef>
              <a:spcAft>
                <a:spcPts val="0"/>
              </a:spcAft>
              <a:buClr>
                <a:schemeClr val="dk2"/>
              </a:buClr>
              <a:buSzPts val="1200"/>
              <a:buChar char="•"/>
              <a:defRPr sz="1200"/>
            </a:lvl6pPr>
            <a:lvl7pPr indent="-304800" lvl="6" marL="3200400" algn="l">
              <a:lnSpc>
                <a:spcPct val="90000"/>
              </a:lnSpc>
              <a:spcBef>
                <a:spcPts val="500"/>
              </a:spcBef>
              <a:spcAft>
                <a:spcPts val="0"/>
              </a:spcAft>
              <a:buClr>
                <a:schemeClr val="dk2"/>
              </a:buClr>
              <a:buSzPts val="1200"/>
              <a:buChar char="•"/>
              <a:defRPr sz="1200"/>
            </a:lvl7pPr>
            <a:lvl8pPr indent="-304800" lvl="7" marL="3657600" algn="l">
              <a:lnSpc>
                <a:spcPct val="90000"/>
              </a:lnSpc>
              <a:spcBef>
                <a:spcPts val="500"/>
              </a:spcBef>
              <a:spcAft>
                <a:spcPts val="0"/>
              </a:spcAft>
              <a:buClr>
                <a:schemeClr val="dk2"/>
              </a:buClr>
              <a:buSzPts val="1200"/>
              <a:buChar char="•"/>
              <a:defRPr sz="1200"/>
            </a:lvl8pPr>
            <a:lvl9pPr indent="-304800" lvl="8" marL="4114800" algn="l">
              <a:lnSpc>
                <a:spcPct val="90000"/>
              </a:lnSpc>
              <a:spcBef>
                <a:spcPts val="500"/>
              </a:spcBef>
              <a:spcAft>
                <a:spcPts val="0"/>
              </a:spcAft>
              <a:buClr>
                <a:schemeClr val="dk2"/>
              </a:buClr>
              <a:buSzPts val="1200"/>
              <a:buChar char="•"/>
              <a:defRPr sz="1200"/>
            </a:lvl9pPr>
          </a:lstStyle>
          <a:p/>
        </p:txBody>
      </p:sp>
      <p:sp>
        <p:nvSpPr>
          <p:cNvPr id="1537" name="Google Shape;1537;p246"/>
          <p:cNvSpPr txBox="1"/>
          <p:nvPr>
            <p:ph idx="4" type="body"/>
          </p:nvPr>
        </p:nvSpPr>
        <p:spPr>
          <a:xfrm>
            <a:off x="4494675"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38" name="Google Shape;1538;p246"/>
          <p:cNvSpPr txBox="1"/>
          <p:nvPr>
            <p:ph idx="5" type="body"/>
          </p:nvPr>
        </p:nvSpPr>
        <p:spPr>
          <a:xfrm>
            <a:off x="8254963"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39" name="Google Shape;1539;p246"/>
          <p:cNvSpPr txBox="1"/>
          <p:nvPr>
            <p:ph idx="6" type="body"/>
          </p:nvPr>
        </p:nvSpPr>
        <p:spPr>
          <a:xfrm>
            <a:off x="8254963" y="2706354"/>
            <a:ext cx="3199500" cy="33630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Clr>
                <a:schemeClr val="dk2"/>
              </a:buClr>
              <a:buSzPts val="1800"/>
              <a:buChar char="•"/>
              <a:defRPr sz="1800"/>
            </a:lvl2pPr>
            <a:lvl3pPr indent="-330200" lvl="2" marL="1371600" algn="l">
              <a:lnSpc>
                <a:spcPct val="90000"/>
              </a:lnSpc>
              <a:spcBef>
                <a:spcPts val="500"/>
              </a:spcBef>
              <a:spcAft>
                <a:spcPts val="0"/>
              </a:spcAft>
              <a:buClr>
                <a:schemeClr val="dk2"/>
              </a:buClr>
              <a:buSzPts val="1600"/>
              <a:buChar char="•"/>
              <a:defRPr sz="1600"/>
            </a:lvl3pPr>
            <a:lvl4pPr indent="-317500" lvl="3" marL="1828800" algn="l">
              <a:lnSpc>
                <a:spcPct val="90000"/>
              </a:lnSpc>
              <a:spcBef>
                <a:spcPts val="500"/>
              </a:spcBef>
              <a:spcAft>
                <a:spcPts val="0"/>
              </a:spcAft>
              <a:buClr>
                <a:schemeClr val="dk2"/>
              </a:buClr>
              <a:buSzPts val="1400"/>
              <a:buChar char="•"/>
              <a:defRPr sz="1400"/>
            </a:lvl4pPr>
            <a:lvl5pPr indent="-304800" lvl="4" marL="2286000" algn="l">
              <a:lnSpc>
                <a:spcPct val="90000"/>
              </a:lnSpc>
              <a:spcBef>
                <a:spcPts val="500"/>
              </a:spcBef>
              <a:spcAft>
                <a:spcPts val="0"/>
              </a:spcAft>
              <a:buClr>
                <a:schemeClr val="dk2"/>
              </a:buClr>
              <a:buSzPts val="1200"/>
              <a:buChar char="•"/>
              <a:defRPr sz="1200"/>
            </a:lvl5pPr>
            <a:lvl6pPr indent="-304800" lvl="5" marL="2743200" algn="l">
              <a:lnSpc>
                <a:spcPct val="90000"/>
              </a:lnSpc>
              <a:spcBef>
                <a:spcPts val="500"/>
              </a:spcBef>
              <a:spcAft>
                <a:spcPts val="0"/>
              </a:spcAft>
              <a:buClr>
                <a:schemeClr val="dk2"/>
              </a:buClr>
              <a:buSzPts val="1200"/>
              <a:buChar char="•"/>
              <a:defRPr sz="1200"/>
            </a:lvl6pPr>
            <a:lvl7pPr indent="-304800" lvl="6" marL="3200400" algn="l">
              <a:lnSpc>
                <a:spcPct val="90000"/>
              </a:lnSpc>
              <a:spcBef>
                <a:spcPts val="500"/>
              </a:spcBef>
              <a:spcAft>
                <a:spcPts val="0"/>
              </a:spcAft>
              <a:buClr>
                <a:schemeClr val="dk2"/>
              </a:buClr>
              <a:buSzPts val="1200"/>
              <a:buChar char="•"/>
              <a:defRPr sz="1200"/>
            </a:lvl7pPr>
            <a:lvl8pPr indent="-304800" lvl="7" marL="3657600" algn="l">
              <a:lnSpc>
                <a:spcPct val="90000"/>
              </a:lnSpc>
              <a:spcBef>
                <a:spcPts val="500"/>
              </a:spcBef>
              <a:spcAft>
                <a:spcPts val="0"/>
              </a:spcAft>
              <a:buClr>
                <a:schemeClr val="dk2"/>
              </a:buClr>
              <a:buSzPts val="1200"/>
              <a:buChar char="•"/>
              <a:defRPr sz="1200"/>
            </a:lvl8pPr>
            <a:lvl9pPr indent="-304800" lvl="8" marL="4114800" algn="l">
              <a:lnSpc>
                <a:spcPct val="90000"/>
              </a:lnSpc>
              <a:spcBef>
                <a:spcPts val="500"/>
              </a:spcBef>
              <a:spcAft>
                <a:spcPts val="0"/>
              </a:spcAft>
              <a:buClr>
                <a:schemeClr val="dk2"/>
              </a:buClr>
              <a:buSzPts val="1200"/>
              <a:buChar char="•"/>
              <a:defRPr sz="1200"/>
            </a:lvl9pPr>
          </a:lstStyle>
          <a:p/>
        </p:txBody>
      </p:sp>
      <p:sp>
        <p:nvSpPr>
          <p:cNvPr id="1540" name="Google Shape;1540;p246"/>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
        <p:nvSpPr>
          <p:cNvPr id="1541" name="Google Shape;1541;p246"/>
          <p:cNvSpPr txBox="1"/>
          <p:nvPr>
            <p:ph idx="7" type="body"/>
          </p:nvPr>
        </p:nvSpPr>
        <p:spPr>
          <a:xfrm>
            <a:off x="4494675" y="2706300"/>
            <a:ext cx="3221100" cy="3363000"/>
          </a:xfrm>
          <a:prstGeom prst="rect">
            <a:avLst/>
          </a:prstGeom>
        </p:spPr>
        <p:txBody>
          <a:bodyPr anchorCtr="0" anchor="t" bIns="0" lIns="0" spcFirstLastPara="1" rIns="0" wrap="square" tIns="0">
            <a:normAutofit/>
          </a:bodyPr>
          <a:lstStyle>
            <a:lvl1pPr indent="-355600" lvl="0" marL="457200">
              <a:spcBef>
                <a:spcPts val="1000"/>
              </a:spcBef>
              <a:spcAft>
                <a:spcPts val="0"/>
              </a:spcAft>
              <a:buSzPts val="2000"/>
              <a:buChar char="•"/>
              <a:defRPr sz="2000"/>
            </a:lvl1pPr>
            <a:lvl2pPr indent="-342900" lvl="1" marL="914400">
              <a:spcBef>
                <a:spcPts val="500"/>
              </a:spcBef>
              <a:spcAft>
                <a:spcPts val="0"/>
              </a:spcAft>
              <a:buClr>
                <a:schemeClr val="dk2"/>
              </a:buClr>
              <a:buSzPts val="1800"/>
              <a:buChar char="•"/>
              <a:defRPr sz="1800"/>
            </a:lvl2pPr>
            <a:lvl3pPr indent="-330200" lvl="2" marL="1371600">
              <a:spcBef>
                <a:spcPts val="500"/>
              </a:spcBef>
              <a:spcAft>
                <a:spcPts val="0"/>
              </a:spcAft>
              <a:buClr>
                <a:schemeClr val="dk2"/>
              </a:buClr>
              <a:buSzPts val="1600"/>
              <a:buChar char="•"/>
              <a:defRPr sz="1600"/>
            </a:lvl3pPr>
            <a:lvl4pPr indent="-317500" lvl="3" marL="1828800">
              <a:spcBef>
                <a:spcPts val="500"/>
              </a:spcBef>
              <a:spcAft>
                <a:spcPts val="0"/>
              </a:spcAft>
              <a:buClr>
                <a:schemeClr val="dk2"/>
              </a:buClr>
              <a:buSzPts val="1400"/>
              <a:buChar char="•"/>
              <a:defRPr sz="1400"/>
            </a:lvl4pPr>
            <a:lvl5pPr indent="-304800" lvl="4" marL="2286000">
              <a:spcBef>
                <a:spcPts val="500"/>
              </a:spcBef>
              <a:spcAft>
                <a:spcPts val="0"/>
              </a:spcAft>
              <a:buClr>
                <a:schemeClr val="dk2"/>
              </a:buClr>
              <a:buSzPts val="1200"/>
              <a:buChar char="•"/>
              <a:defRPr sz="1200"/>
            </a:lvl5pPr>
            <a:lvl6pPr indent="-304800" lvl="5" marL="2743200">
              <a:spcBef>
                <a:spcPts val="500"/>
              </a:spcBef>
              <a:spcAft>
                <a:spcPts val="0"/>
              </a:spcAft>
              <a:buClr>
                <a:schemeClr val="dk2"/>
              </a:buClr>
              <a:buSzPts val="1200"/>
              <a:buChar char="•"/>
              <a:defRPr sz="1200"/>
            </a:lvl6pPr>
            <a:lvl7pPr indent="-304800" lvl="6" marL="3200400">
              <a:spcBef>
                <a:spcPts val="500"/>
              </a:spcBef>
              <a:spcAft>
                <a:spcPts val="0"/>
              </a:spcAft>
              <a:buClr>
                <a:schemeClr val="dk2"/>
              </a:buClr>
              <a:buSzPts val="1200"/>
              <a:buChar char="•"/>
              <a:defRPr sz="1200"/>
            </a:lvl7pPr>
            <a:lvl8pPr indent="-304800" lvl="7" marL="3657600">
              <a:spcBef>
                <a:spcPts val="500"/>
              </a:spcBef>
              <a:spcAft>
                <a:spcPts val="0"/>
              </a:spcAft>
              <a:buClr>
                <a:schemeClr val="dk2"/>
              </a:buClr>
              <a:buSzPts val="1200"/>
              <a:buChar char="•"/>
              <a:defRPr sz="1200"/>
            </a:lvl8pPr>
            <a:lvl9pPr indent="-304800" lvl="8" marL="4114800">
              <a:spcBef>
                <a:spcPts val="500"/>
              </a:spcBef>
              <a:spcAft>
                <a:spcPts val="0"/>
              </a:spcAft>
              <a:buClr>
                <a:schemeClr val="dk2"/>
              </a:buClr>
              <a:buSzPts val="1200"/>
              <a:buChar char="•"/>
              <a:defRPr sz="1200"/>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Dark">
  <p:cSld name="Right Callout - Dark">
    <p:spTree>
      <p:nvGrpSpPr>
        <p:cNvPr id="1542" name="Shape 1542"/>
        <p:cNvGrpSpPr/>
        <p:nvPr/>
      </p:nvGrpSpPr>
      <p:grpSpPr>
        <a:xfrm>
          <a:off x="0" y="0"/>
          <a:ext cx="0" cy="0"/>
          <a:chOff x="0" y="0"/>
          <a:chExt cx="0" cy="0"/>
        </a:xfrm>
      </p:grpSpPr>
      <p:sp>
        <p:nvSpPr>
          <p:cNvPr id="1543" name="Google Shape;1543;p247"/>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4" name="Google Shape;1544;p247"/>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45" name="Google Shape;1545;p247"/>
          <p:cNvSpPr/>
          <p:nvPr/>
        </p:nvSpPr>
        <p:spPr>
          <a:xfrm>
            <a:off x="6022718" y="1825633"/>
            <a:ext cx="56097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46" name="Google Shape;1546;p247"/>
          <p:cNvSpPr txBox="1"/>
          <p:nvPr>
            <p:ph idx="2" type="body"/>
          </p:nvPr>
        </p:nvSpPr>
        <p:spPr>
          <a:xfrm>
            <a:off x="731335" y="1993392"/>
            <a:ext cx="4501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47" name="Google Shape;1547;p247"/>
          <p:cNvSpPr txBox="1"/>
          <p:nvPr>
            <p:ph idx="3" type="body"/>
          </p:nvPr>
        </p:nvSpPr>
        <p:spPr>
          <a:xfrm>
            <a:off x="6187907" y="1993392"/>
            <a:ext cx="5266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48" name="Google Shape;1548;p247"/>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Dark">
  <p:cSld name="Left Callout - Dark">
    <p:spTree>
      <p:nvGrpSpPr>
        <p:cNvPr id="1549" name="Shape 1549"/>
        <p:cNvGrpSpPr/>
        <p:nvPr/>
      </p:nvGrpSpPr>
      <p:grpSpPr>
        <a:xfrm>
          <a:off x="0" y="0"/>
          <a:ext cx="0" cy="0"/>
          <a:chOff x="0" y="0"/>
          <a:chExt cx="0" cy="0"/>
        </a:xfrm>
      </p:grpSpPr>
      <p:sp>
        <p:nvSpPr>
          <p:cNvPr id="1550" name="Google Shape;1550;p248"/>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1" name="Google Shape;1551;p248"/>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52" name="Google Shape;1552;p248"/>
          <p:cNvSpPr/>
          <p:nvPr/>
        </p:nvSpPr>
        <p:spPr>
          <a:xfrm>
            <a:off x="566146" y="1825633"/>
            <a:ext cx="56097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53" name="Google Shape;1553;p248"/>
          <p:cNvSpPr txBox="1"/>
          <p:nvPr>
            <p:ph idx="2" type="body"/>
          </p:nvPr>
        </p:nvSpPr>
        <p:spPr>
          <a:xfrm>
            <a:off x="731335" y="1993392"/>
            <a:ext cx="5266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54" name="Google Shape;1554;p248"/>
          <p:cNvSpPr txBox="1"/>
          <p:nvPr>
            <p:ph idx="3" type="body"/>
          </p:nvPr>
        </p:nvSpPr>
        <p:spPr>
          <a:xfrm>
            <a:off x="6952598" y="1993392"/>
            <a:ext cx="4501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000"/>
              </a:spcBef>
              <a:spcAft>
                <a:spcPts val="0"/>
              </a:spcAft>
              <a:buSzPts val="2000"/>
              <a:buChar char="•"/>
              <a:defRPr sz="20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55" name="Google Shape;1555;p248"/>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Dark">
  <p:cSld name="Subtitle Alt - Dark">
    <p:spTree>
      <p:nvGrpSpPr>
        <p:cNvPr id="1556" name="Shape 1556"/>
        <p:cNvGrpSpPr/>
        <p:nvPr/>
      </p:nvGrpSpPr>
      <p:grpSpPr>
        <a:xfrm>
          <a:off x="0" y="0"/>
          <a:ext cx="0" cy="0"/>
          <a:chOff x="0" y="0"/>
          <a:chExt cx="0" cy="0"/>
        </a:xfrm>
      </p:grpSpPr>
      <p:sp>
        <p:nvSpPr>
          <p:cNvPr id="1557" name="Google Shape;1557;p249"/>
          <p:cNvSpPr/>
          <p:nvPr/>
        </p:nvSpPr>
        <p:spPr>
          <a:xfrm>
            <a:off x="566146" y="1825633"/>
            <a:ext cx="110664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58" name="Google Shape;1558;p249"/>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9" name="Google Shape;1559;p249"/>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60" name="Google Shape;1560;p249"/>
          <p:cNvSpPr txBox="1"/>
          <p:nvPr>
            <p:ph idx="2" type="body"/>
          </p:nvPr>
        </p:nvSpPr>
        <p:spPr>
          <a:xfrm>
            <a:off x="731337" y="1993392"/>
            <a:ext cx="10723200" cy="41835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61" name="Google Shape;1561;p249"/>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936">
          <p15:clr>
            <a:srgbClr val="FBAE40"/>
          </p15:clr>
        </p15:guide>
        <p15:guide id="2" pos="3839">
          <p15:clr>
            <a:srgbClr val="FBAE40"/>
          </p15:clr>
        </p15:guide>
        <p15:guide id="3" pos="3935">
          <p15:clr>
            <a:srgbClr val="FBAE40"/>
          </p15:clr>
        </p15:guide>
        <p15:guide id="4" pos="3743">
          <p15:clr>
            <a:srgbClr val="FBAE40"/>
          </p15:clr>
        </p15:guide>
        <p15:guide id="5" orient="horz" pos="1152">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Dark">
  <p:cSld name="Four Box - Dark">
    <p:spTree>
      <p:nvGrpSpPr>
        <p:cNvPr id="1562" name="Shape 1562"/>
        <p:cNvGrpSpPr/>
        <p:nvPr/>
      </p:nvGrpSpPr>
      <p:grpSpPr>
        <a:xfrm>
          <a:off x="0" y="0"/>
          <a:ext cx="0" cy="0"/>
          <a:chOff x="0" y="0"/>
          <a:chExt cx="0" cy="0"/>
        </a:xfrm>
      </p:grpSpPr>
      <p:sp>
        <p:nvSpPr>
          <p:cNvPr id="1563" name="Google Shape;1563;p250"/>
          <p:cNvSpPr/>
          <p:nvPr/>
        </p:nvSpPr>
        <p:spPr>
          <a:xfrm rot="5400000">
            <a:off x="2225411" y="169500"/>
            <a:ext cx="20574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64" name="Google Shape;1564;p250"/>
          <p:cNvSpPr/>
          <p:nvPr/>
        </p:nvSpPr>
        <p:spPr>
          <a:xfrm rot="5400000">
            <a:off x="2225410" y="2531700"/>
            <a:ext cx="20574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65" name="Google Shape;1565;p250"/>
          <p:cNvSpPr/>
          <p:nvPr/>
        </p:nvSpPr>
        <p:spPr>
          <a:xfrm rot="5400000">
            <a:off x="7906108" y="169500"/>
            <a:ext cx="20574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66" name="Google Shape;1566;p250"/>
          <p:cNvSpPr/>
          <p:nvPr/>
        </p:nvSpPr>
        <p:spPr>
          <a:xfrm rot="5400000">
            <a:off x="7906107" y="2531700"/>
            <a:ext cx="20574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67" name="Google Shape;1567;p250"/>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8" name="Google Shape;1568;p250"/>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69" name="Google Shape;1569;p250"/>
          <p:cNvSpPr txBox="1"/>
          <p:nvPr>
            <p:ph idx="2" type="body"/>
          </p:nvPr>
        </p:nvSpPr>
        <p:spPr>
          <a:xfrm>
            <a:off x="731337" y="1993392"/>
            <a:ext cx="5038500" cy="17502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000"/>
              </a:spcBef>
              <a:spcAft>
                <a:spcPts val="0"/>
              </a:spcAft>
              <a:buSzPts val="1600"/>
              <a:buChar char="•"/>
              <a:defRPr sz="16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70" name="Google Shape;1570;p250"/>
          <p:cNvSpPr txBox="1"/>
          <p:nvPr>
            <p:ph idx="3" type="body"/>
          </p:nvPr>
        </p:nvSpPr>
        <p:spPr>
          <a:xfrm>
            <a:off x="731337" y="4344525"/>
            <a:ext cx="5038500" cy="17502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000"/>
              </a:spcBef>
              <a:spcAft>
                <a:spcPts val="0"/>
              </a:spcAft>
              <a:buSzPts val="1600"/>
              <a:buChar char="•"/>
              <a:defRPr sz="16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71" name="Google Shape;1571;p250"/>
          <p:cNvSpPr txBox="1"/>
          <p:nvPr>
            <p:ph idx="4" type="body"/>
          </p:nvPr>
        </p:nvSpPr>
        <p:spPr>
          <a:xfrm>
            <a:off x="6415553" y="1987892"/>
            <a:ext cx="5038500" cy="17502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000"/>
              </a:spcBef>
              <a:spcAft>
                <a:spcPts val="0"/>
              </a:spcAft>
              <a:buSzPts val="1600"/>
              <a:buChar char="•"/>
              <a:defRPr sz="16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72" name="Google Shape;1572;p250"/>
          <p:cNvSpPr txBox="1"/>
          <p:nvPr>
            <p:ph idx="5" type="body"/>
          </p:nvPr>
        </p:nvSpPr>
        <p:spPr>
          <a:xfrm>
            <a:off x="6415553" y="4344525"/>
            <a:ext cx="5038500" cy="17502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000"/>
              </a:spcBef>
              <a:spcAft>
                <a:spcPts val="0"/>
              </a:spcAft>
              <a:buSzPts val="1600"/>
              <a:buChar char="•"/>
              <a:defRPr sz="1600"/>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73" name="Google Shape;1573;p250"/>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936">
          <p15:clr>
            <a:srgbClr val="FBAE40"/>
          </p15:clr>
        </p15:guide>
        <p15:guide id="2" pos="3839">
          <p15:clr>
            <a:srgbClr val="FBAE40"/>
          </p15:clr>
        </p15:guide>
        <p15:guide id="3" pos="3935">
          <p15:clr>
            <a:srgbClr val="FBAE40"/>
          </p15:clr>
        </p15:guide>
        <p15:guide id="4" pos="3743">
          <p15:clr>
            <a:srgbClr val="FBAE40"/>
          </p15:clr>
        </p15:guide>
        <p15:guide id="5" orient="horz" pos="1152">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1574" name="Shape 1574"/>
        <p:cNvGrpSpPr/>
        <p:nvPr/>
      </p:nvGrpSpPr>
      <p:grpSpPr>
        <a:xfrm>
          <a:off x="0" y="0"/>
          <a:ext cx="0" cy="0"/>
          <a:chOff x="0" y="0"/>
          <a:chExt cx="0" cy="0"/>
        </a:xfrm>
      </p:grpSpPr>
      <p:sp>
        <p:nvSpPr>
          <p:cNvPr id="1575" name="Google Shape;1575;p251"/>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6" name="Google Shape;1576;p251"/>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1577" name="Shape 1577"/>
        <p:cNvGrpSpPr/>
        <p:nvPr/>
      </p:nvGrpSpPr>
      <p:grpSpPr>
        <a:xfrm>
          <a:off x="0" y="0"/>
          <a:ext cx="0" cy="0"/>
          <a:chOff x="0" y="0"/>
          <a:chExt cx="0" cy="0"/>
        </a:xfrm>
      </p:grpSpPr>
      <p:sp>
        <p:nvSpPr>
          <p:cNvPr id="1578" name="Google Shape;1578;p252"/>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9" name="Google Shape;1579;p252"/>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80" name="Google Shape;1580;p252"/>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1">
  <p:cSld name="Impact 1">
    <p:spTree>
      <p:nvGrpSpPr>
        <p:cNvPr id="1581" name="Shape 1581"/>
        <p:cNvGrpSpPr/>
        <p:nvPr/>
      </p:nvGrpSpPr>
      <p:grpSpPr>
        <a:xfrm>
          <a:off x="0" y="0"/>
          <a:ext cx="0" cy="0"/>
          <a:chOff x="0" y="0"/>
          <a:chExt cx="0" cy="0"/>
        </a:xfrm>
      </p:grpSpPr>
      <p:sp>
        <p:nvSpPr>
          <p:cNvPr id="1582" name="Google Shape;1582;p253"/>
          <p:cNvSpPr txBox="1"/>
          <p:nvPr>
            <p:ph type="title"/>
          </p:nvPr>
        </p:nvSpPr>
        <p:spPr>
          <a:xfrm>
            <a:off x="1672933" y="539496"/>
            <a:ext cx="8831100" cy="57150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4800"/>
              <a:buFont typeface="DM Sans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3" name="Google Shape;1583;p253"/>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2">
  <p:cSld name="Impact 2">
    <p:bg>
      <p:bgPr>
        <a:solidFill>
          <a:schemeClr val="lt1"/>
        </a:solidFill>
      </p:bgPr>
    </p:bg>
    <p:spTree>
      <p:nvGrpSpPr>
        <p:cNvPr id="1584" name="Shape 1584"/>
        <p:cNvGrpSpPr/>
        <p:nvPr/>
      </p:nvGrpSpPr>
      <p:grpSpPr>
        <a:xfrm>
          <a:off x="0" y="0"/>
          <a:ext cx="0" cy="0"/>
          <a:chOff x="0" y="0"/>
          <a:chExt cx="0" cy="0"/>
        </a:xfrm>
      </p:grpSpPr>
      <p:sp>
        <p:nvSpPr>
          <p:cNvPr id="1585" name="Google Shape;1585;p254"/>
          <p:cNvSpPr txBox="1"/>
          <p:nvPr>
            <p:ph type="title"/>
          </p:nvPr>
        </p:nvSpPr>
        <p:spPr>
          <a:xfrm>
            <a:off x="1672933" y="539496"/>
            <a:ext cx="8831100" cy="57150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4800"/>
              <a:buFont typeface="DM Sans Medium"/>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6" name="Google Shape;1586;p254"/>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3">
  <p:cSld name="Impact 3">
    <p:bg>
      <p:bgPr>
        <a:solidFill>
          <a:schemeClr val="accent4"/>
        </a:solidFill>
      </p:bgPr>
    </p:bg>
    <p:spTree>
      <p:nvGrpSpPr>
        <p:cNvPr id="1587" name="Shape 1587"/>
        <p:cNvGrpSpPr/>
        <p:nvPr/>
      </p:nvGrpSpPr>
      <p:grpSpPr>
        <a:xfrm>
          <a:off x="0" y="0"/>
          <a:ext cx="0" cy="0"/>
          <a:chOff x="0" y="0"/>
          <a:chExt cx="0" cy="0"/>
        </a:xfrm>
      </p:grpSpPr>
      <p:sp>
        <p:nvSpPr>
          <p:cNvPr id="1588" name="Google Shape;1588;p255"/>
          <p:cNvSpPr txBox="1"/>
          <p:nvPr>
            <p:ph type="title"/>
          </p:nvPr>
        </p:nvSpPr>
        <p:spPr>
          <a:xfrm>
            <a:off x="1672933" y="539496"/>
            <a:ext cx="8831100" cy="57150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dk1"/>
              </a:buClr>
              <a:buSzPts val="4800"/>
              <a:buFont typeface="DM Sans Medium"/>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9" name="Google Shape;1589;p255"/>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70" name="Shape 170"/>
        <p:cNvGrpSpPr/>
        <p:nvPr/>
      </p:nvGrpSpPr>
      <p:grpSpPr>
        <a:xfrm>
          <a:off x="0" y="0"/>
          <a:ext cx="0" cy="0"/>
          <a:chOff x="0" y="0"/>
          <a:chExt cx="0" cy="0"/>
        </a:xfrm>
      </p:grpSpPr>
      <p:sp>
        <p:nvSpPr>
          <p:cNvPr id="171" name="Google Shape;171;p27"/>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2" name="Google Shape;172;p2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73" name="Google Shape;173;p27"/>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4" name="Google Shape;174;p27"/>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75" name="Google Shape;175;p27"/>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4">
  <p:cSld name="Impact 4">
    <p:bg>
      <p:bgPr>
        <a:solidFill>
          <a:schemeClr val="dk2"/>
        </a:solidFill>
      </p:bgPr>
    </p:bg>
    <p:spTree>
      <p:nvGrpSpPr>
        <p:cNvPr id="1590" name="Shape 1590"/>
        <p:cNvGrpSpPr/>
        <p:nvPr/>
      </p:nvGrpSpPr>
      <p:grpSpPr>
        <a:xfrm>
          <a:off x="0" y="0"/>
          <a:ext cx="0" cy="0"/>
          <a:chOff x="0" y="0"/>
          <a:chExt cx="0" cy="0"/>
        </a:xfrm>
      </p:grpSpPr>
      <p:sp>
        <p:nvSpPr>
          <p:cNvPr id="1591" name="Google Shape;1591;p256"/>
          <p:cNvSpPr txBox="1"/>
          <p:nvPr>
            <p:ph type="title"/>
          </p:nvPr>
        </p:nvSpPr>
        <p:spPr>
          <a:xfrm>
            <a:off x="1672933" y="539496"/>
            <a:ext cx="8831100" cy="57150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chemeClr val="lt1"/>
              </a:buClr>
              <a:buSzPts val="4800"/>
              <a:buFont typeface="DM Sans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2" name="Google Shape;1592;p256"/>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ark">
  <p:cSld name="Chapter - Dark">
    <p:spTree>
      <p:nvGrpSpPr>
        <p:cNvPr id="1593" name="Shape 1593"/>
        <p:cNvGrpSpPr/>
        <p:nvPr/>
      </p:nvGrpSpPr>
      <p:grpSpPr>
        <a:xfrm>
          <a:off x="0" y="0"/>
          <a:ext cx="0" cy="0"/>
          <a:chOff x="0" y="0"/>
          <a:chExt cx="0" cy="0"/>
        </a:xfrm>
      </p:grpSpPr>
      <p:sp>
        <p:nvSpPr>
          <p:cNvPr id="1594" name="Google Shape;1594;p257"/>
          <p:cNvSpPr txBox="1"/>
          <p:nvPr>
            <p:ph type="title"/>
          </p:nvPr>
        </p:nvSpPr>
        <p:spPr>
          <a:xfrm>
            <a:off x="749620" y="539496"/>
            <a:ext cx="8876700" cy="57150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DM Sans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5" name="Google Shape;1595;p257"/>
          <p:cNvSpPr/>
          <p:nvPr/>
        </p:nvSpPr>
        <p:spPr>
          <a:xfrm>
            <a:off x="11222650" y="0"/>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96" name="Google Shape;1596;p257"/>
          <p:cNvSpPr/>
          <p:nvPr/>
        </p:nvSpPr>
        <p:spPr>
          <a:xfrm>
            <a:off x="10202660" y="0"/>
            <a:ext cx="19884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97" name="Google Shape;1597;p257"/>
          <p:cNvSpPr/>
          <p:nvPr/>
        </p:nvSpPr>
        <p:spPr>
          <a:xfrm rot="10800000">
            <a:off x="10202864" y="4258800"/>
            <a:ext cx="19884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98" name="Google Shape;1598;p257"/>
          <p:cNvSpPr/>
          <p:nvPr/>
        </p:nvSpPr>
        <p:spPr>
          <a:xfrm>
            <a:off x="11222650" y="3283200"/>
            <a:ext cx="9750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599" name="Google Shape;1599;p257"/>
          <p:cNvSpPr/>
          <p:nvPr/>
        </p:nvSpPr>
        <p:spPr>
          <a:xfrm rot="-5400000">
            <a:off x="11213854" y="3283267"/>
            <a:ext cx="977700" cy="9771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b="0" i="0" sz="1900" u="none" cap="none" strike="noStrike">
              <a:solidFill>
                <a:schemeClr val="lt2"/>
              </a:solidFill>
              <a:latin typeface="DM Sans"/>
              <a:ea typeface="DM Sans"/>
              <a:cs typeface="DM Sans"/>
              <a:sym typeface="DM Sans"/>
            </a:endParaRPr>
          </a:p>
        </p:txBody>
      </p:sp>
      <p:sp>
        <p:nvSpPr>
          <p:cNvPr id="1600" name="Google Shape;1600;p257"/>
          <p:cNvSpPr/>
          <p:nvPr/>
        </p:nvSpPr>
        <p:spPr>
          <a:xfrm>
            <a:off x="8237777"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01" name="Google Shape;1601;p257"/>
          <p:cNvSpPr/>
          <p:nvPr/>
        </p:nvSpPr>
        <p:spPr>
          <a:xfrm>
            <a:off x="8866662"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02" name="Google Shape;1602;p257"/>
          <p:cNvSpPr/>
          <p:nvPr/>
        </p:nvSpPr>
        <p:spPr>
          <a:xfrm>
            <a:off x="9966245"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03" name="Google Shape;1603;p257"/>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Dark">
  <p:cSld name="Chapter Alt 1 - Dark">
    <p:spTree>
      <p:nvGrpSpPr>
        <p:cNvPr id="1604" name="Shape 1604"/>
        <p:cNvGrpSpPr/>
        <p:nvPr/>
      </p:nvGrpSpPr>
      <p:grpSpPr>
        <a:xfrm>
          <a:off x="0" y="0"/>
          <a:ext cx="0" cy="0"/>
          <a:chOff x="0" y="0"/>
          <a:chExt cx="0" cy="0"/>
        </a:xfrm>
      </p:grpSpPr>
      <p:sp>
        <p:nvSpPr>
          <p:cNvPr id="1605" name="Google Shape;1605;p258"/>
          <p:cNvSpPr txBox="1"/>
          <p:nvPr>
            <p:ph type="title"/>
          </p:nvPr>
        </p:nvSpPr>
        <p:spPr>
          <a:xfrm>
            <a:off x="749620" y="539496"/>
            <a:ext cx="8876700" cy="57150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DM Sans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6" name="Google Shape;1606;p258"/>
          <p:cNvSpPr/>
          <p:nvPr/>
        </p:nvSpPr>
        <p:spPr>
          <a:xfrm rot="10800000">
            <a:off x="10357450" y="1989767"/>
            <a:ext cx="8652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b="0" i="0" sz="1900" u="none" cap="none" strike="noStrike">
              <a:solidFill>
                <a:schemeClr val="lt1"/>
              </a:solidFill>
              <a:latin typeface="DM Sans"/>
              <a:ea typeface="DM Sans"/>
              <a:cs typeface="DM Sans"/>
              <a:sym typeface="DM Sans"/>
            </a:endParaRPr>
          </a:p>
        </p:txBody>
      </p:sp>
      <p:sp>
        <p:nvSpPr>
          <p:cNvPr id="1607" name="Google Shape;1607;p258"/>
          <p:cNvSpPr/>
          <p:nvPr/>
        </p:nvSpPr>
        <p:spPr>
          <a:xfrm rot="10800000">
            <a:off x="10506250" y="1989600"/>
            <a:ext cx="7164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b="0" i="0" sz="1900" u="none" cap="none" strike="noStrike">
              <a:solidFill>
                <a:schemeClr val="lt1"/>
              </a:solidFill>
              <a:latin typeface="DM Sans"/>
              <a:ea typeface="DM Sans"/>
              <a:cs typeface="DM Sans"/>
              <a:sym typeface="DM Sans"/>
            </a:endParaRPr>
          </a:p>
        </p:txBody>
      </p:sp>
      <p:sp>
        <p:nvSpPr>
          <p:cNvPr id="1608" name="Google Shape;1608;p258"/>
          <p:cNvSpPr/>
          <p:nvPr/>
        </p:nvSpPr>
        <p:spPr>
          <a:xfrm rot="10800000">
            <a:off x="10650217"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b="0" i="0" sz="1900" u="none" cap="none" strike="noStrike">
              <a:solidFill>
                <a:schemeClr val="lt1"/>
              </a:solidFill>
              <a:latin typeface="DM Sans"/>
              <a:ea typeface="DM Sans"/>
              <a:cs typeface="DM Sans"/>
              <a:sym typeface="DM Sans"/>
            </a:endParaRPr>
          </a:p>
        </p:txBody>
      </p:sp>
      <p:cxnSp>
        <p:nvCxnSpPr>
          <p:cNvPr id="1609" name="Google Shape;1609;p258"/>
          <p:cNvCxnSpPr>
            <a:stCxn id="1608" idx="2"/>
          </p:cNvCxnSpPr>
          <p:nvPr/>
        </p:nvCxnSpPr>
        <p:spPr>
          <a:xfrm rot="10800000">
            <a:off x="10650217"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1610" name="Google Shape;1610;p258"/>
          <p:cNvCxnSpPr>
            <a:stCxn id="1606" idx="2"/>
          </p:cNvCxnSpPr>
          <p:nvPr/>
        </p:nvCxnSpPr>
        <p:spPr>
          <a:xfrm rot="10800000">
            <a:off x="10357450"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1611" name="Google Shape;1611;p258"/>
          <p:cNvCxnSpPr>
            <a:stCxn id="1607" idx="2"/>
          </p:cNvCxnSpPr>
          <p:nvPr/>
        </p:nvCxnSpPr>
        <p:spPr>
          <a:xfrm rot="10800000">
            <a:off x="10506250"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1612" name="Google Shape;1612;p258"/>
          <p:cNvCxnSpPr>
            <a:stCxn id="1608" idx="0"/>
          </p:cNvCxnSpPr>
          <p:nvPr/>
        </p:nvCxnSpPr>
        <p:spPr>
          <a:xfrm>
            <a:off x="10936117"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1613" name="Google Shape;1613;p258"/>
          <p:cNvCxnSpPr>
            <a:stCxn id="1607" idx="0"/>
          </p:cNvCxnSpPr>
          <p:nvPr/>
        </p:nvCxnSpPr>
        <p:spPr>
          <a:xfrm>
            <a:off x="10864450"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1614" name="Google Shape;1614;p258"/>
          <p:cNvCxnSpPr>
            <a:stCxn id="1606" idx="0"/>
          </p:cNvCxnSpPr>
          <p:nvPr/>
        </p:nvCxnSpPr>
        <p:spPr>
          <a:xfrm>
            <a:off x="10790050" y="2855267"/>
            <a:ext cx="456600" cy="0"/>
          </a:xfrm>
          <a:prstGeom prst="straightConnector1">
            <a:avLst/>
          </a:prstGeom>
          <a:noFill/>
          <a:ln cap="flat" cmpd="sng" w="9525">
            <a:solidFill>
              <a:schemeClr val="dk2"/>
            </a:solidFill>
            <a:prstDash val="solid"/>
            <a:round/>
            <a:headEnd len="sm" w="sm" type="none"/>
            <a:tailEnd len="sm" w="sm" type="none"/>
          </a:ln>
        </p:spPr>
      </p:cxnSp>
      <p:sp>
        <p:nvSpPr>
          <p:cNvPr id="1615" name="Google Shape;1615;p258"/>
          <p:cNvSpPr/>
          <p:nvPr/>
        </p:nvSpPr>
        <p:spPr>
          <a:xfrm>
            <a:off x="10247538" y="0"/>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16" name="Google Shape;1616;p258"/>
          <p:cNvSpPr/>
          <p:nvPr/>
        </p:nvSpPr>
        <p:spPr>
          <a:xfrm>
            <a:off x="10202660" y="4258800"/>
            <a:ext cx="19884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17" name="Google Shape;1617;p258"/>
          <p:cNvSpPr/>
          <p:nvPr/>
        </p:nvSpPr>
        <p:spPr>
          <a:xfrm rot="-5400000">
            <a:off x="10202060" y="600"/>
            <a:ext cx="1989600" cy="1988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18" name="Google Shape;1618;p258"/>
          <p:cNvSpPr/>
          <p:nvPr/>
        </p:nvSpPr>
        <p:spPr>
          <a:xfrm>
            <a:off x="11222650" y="1989733"/>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19" name="Google Shape;1619;p258"/>
          <p:cNvSpPr/>
          <p:nvPr/>
        </p:nvSpPr>
        <p:spPr>
          <a:xfrm rot="-5400000">
            <a:off x="11213854" y="1989800"/>
            <a:ext cx="977700" cy="9771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20" name="Google Shape;1620;p258"/>
          <p:cNvSpPr/>
          <p:nvPr/>
        </p:nvSpPr>
        <p:spPr>
          <a:xfrm>
            <a:off x="9721700"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21" name="Google Shape;1621;p258"/>
          <p:cNvSpPr/>
          <p:nvPr/>
        </p:nvSpPr>
        <p:spPr>
          <a:xfrm>
            <a:off x="8866662"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22" name="Google Shape;1622;p258"/>
          <p:cNvSpPr/>
          <p:nvPr/>
        </p:nvSpPr>
        <p:spPr>
          <a:xfrm>
            <a:off x="10197296" y="4258800"/>
            <a:ext cx="19884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23" name="Google Shape;1623;p258"/>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Dark">
  <p:cSld name="Chapter Alt 2 - Dark">
    <p:spTree>
      <p:nvGrpSpPr>
        <p:cNvPr id="1624" name="Shape 1624"/>
        <p:cNvGrpSpPr/>
        <p:nvPr/>
      </p:nvGrpSpPr>
      <p:grpSpPr>
        <a:xfrm>
          <a:off x="0" y="0"/>
          <a:ext cx="0" cy="0"/>
          <a:chOff x="0" y="0"/>
          <a:chExt cx="0" cy="0"/>
        </a:xfrm>
      </p:grpSpPr>
      <p:sp>
        <p:nvSpPr>
          <p:cNvPr id="1625" name="Google Shape;1625;p259"/>
          <p:cNvSpPr txBox="1"/>
          <p:nvPr>
            <p:ph type="title"/>
          </p:nvPr>
        </p:nvSpPr>
        <p:spPr>
          <a:xfrm>
            <a:off x="749620" y="539496"/>
            <a:ext cx="8876700" cy="57150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DM Sans Medium"/>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6" name="Google Shape;1626;p259"/>
          <p:cNvSpPr/>
          <p:nvPr/>
        </p:nvSpPr>
        <p:spPr>
          <a:xfrm>
            <a:off x="10217719" y="1989600"/>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27" name="Google Shape;1627;p259"/>
          <p:cNvSpPr/>
          <p:nvPr/>
        </p:nvSpPr>
        <p:spPr>
          <a:xfrm>
            <a:off x="11210789" y="2965200"/>
            <a:ext cx="9804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28" name="Google Shape;1628;p259"/>
          <p:cNvSpPr/>
          <p:nvPr/>
        </p:nvSpPr>
        <p:spPr>
          <a:xfrm rot="10800000">
            <a:off x="10200183" y="2965200"/>
            <a:ext cx="19884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29" name="Google Shape;1629;p259"/>
          <p:cNvSpPr/>
          <p:nvPr/>
        </p:nvSpPr>
        <p:spPr>
          <a:xfrm rot="-5400000">
            <a:off x="10202060" y="600"/>
            <a:ext cx="1989600" cy="1988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30" name="Google Shape;1630;p259"/>
          <p:cNvSpPr/>
          <p:nvPr/>
        </p:nvSpPr>
        <p:spPr>
          <a:xfrm rot="-5400000">
            <a:off x="8285492"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rPr b="0" i="0" lang="en" sz="1900" u="none" cap="none" strike="noStrike">
                <a:solidFill>
                  <a:schemeClr val="lt1"/>
                </a:solidFill>
                <a:latin typeface="DM Sans"/>
                <a:ea typeface="DM Sans"/>
                <a:cs typeface="DM Sans"/>
                <a:sym typeface="DM Sans"/>
              </a:rPr>
              <a:t>   </a:t>
            </a:r>
            <a:endParaRPr b="0" i="0" sz="1900" u="none" cap="none" strike="noStrike">
              <a:solidFill>
                <a:schemeClr val="lt1"/>
              </a:solidFill>
              <a:latin typeface="DM Sans"/>
              <a:ea typeface="DM Sans"/>
              <a:cs typeface="DM Sans"/>
              <a:sym typeface="DM Sans"/>
            </a:endParaRPr>
          </a:p>
        </p:txBody>
      </p:sp>
      <p:sp>
        <p:nvSpPr>
          <p:cNvPr id="1631" name="Google Shape;1631;p259"/>
          <p:cNvSpPr/>
          <p:nvPr/>
        </p:nvSpPr>
        <p:spPr>
          <a:xfrm>
            <a:off x="11704941"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32" name="Google Shape;1632;p259"/>
          <p:cNvSpPr/>
          <p:nvPr/>
        </p:nvSpPr>
        <p:spPr>
          <a:xfrm>
            <a:off x="9721700"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33" name="Google Shape;1633;p259"/>
          <p:cNvSpPr/>
          <p:nvPr/>
        </p:nvSpPr>
        <p:spPr>
          <a:xfrm rot="10800000">
            <a:off x="10200183" y="2965200"/>
            <a:ext cx="19884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sp>
        <p:nvSpPr>
          <p:cNvPr id="1634" name="Google Shape;1634;p259"/>
          <p:cNvSpPr/>
          <p:nvPr/>
        </p:nvSpPr>
        <p:spPr>
          <a:xfrm rot="-5400000">
            <a:off x="10199378" y="2965800"/>
            <a:ext cx="1989600" cy="19884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800"/>
              <a:buFont typeface="DM Sans"/>
              <a:buNone/>
            </a:pPr>
            <a:r>
              <a:t/>
            </a:r>
            <a:endParaRPr b="0" i="0" sz="1800" u="none" cap="none" strike="noStrike">
              <a:solidFill>
                <a:schemeClr val="lt1"/>
              </a:solidFill>
              <a:latin typeface="DM Sans"/>
              <a:ea typeface="DM Sans"/>
              <a:cs typeface="DM Sans"/>
              <a:sym typeface="DM Sans"/>
            </a:endParaRPr>
          </a:p>
        </p:txBody>
      </p:sp>
      <p:cxnSp>
        <p:nvCxnSpPr>
          <p:cNvPr id="1635" name="Google Shape;1635;p259"/>
          <p:cNvCxnSpPr/>
          <p:nvPr/>
        </p:nvCxnSpPr>
        <p:spPr>
          <a:xfrm>
            <a:off x="1136924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636" name="Google Shape;1636;p259"/>
          <p:cNvCxnSpPr/>
          <p:nvPr/>
        </p:nvCxnSpPr>
        <p:spPr>
          <a:xfrm>
            <a:off x="11535094"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637" name="Google Shape;1637;p259"/>
          <p:cNvCxnSpPr/>
          <p:nvPr/>
        </p:nvCxnSpPr>
        <p:spPr>
          <a:xfrm>
            <a:off x="1170094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638" name="Google Shape;1638;p259"/>
          <p:cNvCxnSpPr/>
          <p:nvPr/>
        </p:nvCxnSpPr>
        <p:spPr>
          <a:xfrm>
            <a:off x="11866794"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639" name="Google Shape;1639;p259"/>
          <p:cNvCxnSpPr/>
          <p:nvPr/>
        </p:nvCxnSpPr>
        <p:spPr>
          <a:xfrm>
            <a:off x="12032644" y="1986300"/>
            <a:ext cx="0" cy="975600"/>
          </a:xfrm>
          <a:prstGeom prst="straightConnector1">
            <a:avLst/>
          </a:prstGeom>
          <a:noFill/>
          <a:ln cap="flat" cmpd="sng" w="9525">
            <a:solidFill>
              <a:schemeClr val="dk2"/>
            </a:solidFill>
            <a:prstDash val="solid"/>
            <a:round/>
            <a:headEnd len="sm" w="sm" type="none"/>
            <a:tailEnd len="sm" w="sm" type="none"/>
          </a:ln>
        </p:spPr>
      </p:cxnSp>
      <p:sp>
        <p:nvSpPr>
          <p:cNvPr id="1640" name="Google Shape;1640;p259"/>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1641" name="Shape 1641"/>
        <p:cNvGrpSpPr/>
        <p:nvPr/>
      </p:nvGrpSpPr>
      <p:grpSpPr>
        <a:xfrm>
          <a:off x="0" y="0"/>
          <a:ext cx="0" cy="0"/>
          <a:chOff x="0" y="0"/>
          <a:chExt cx="0" cy="0"/>
        </a:xfrm>
      </p:grpSpPr>
      <p:sp>
        <p:nvSpPr>
          <p:cNvPr id="1642" name="Google Shape;1642;p260"/>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rgbClr val="000000"/>
        </a:solidFill>
      </p:bgPr>
    </p:bg>
    <p:spTree>
      <p:nvGrpSpPr>
        <p:cNvPr id="1643" name="Shape 1643"/>
        <p:cNvGrpSpPr/>
        <p:nvPr/>
      </p:nvGrpSpPr>
      <p:grpSpPr>
        <a:xfrm>
          <a:off x="0" y="0"/>
          <a:ext cx="0" cy="0"/>
          <a:chOff x="0" y="0"/>
          <a:chExt cx="0" cy="0"/>
        </a:xfrm>
      </p:grpSpPr>
      <p:sp>
        <p:nvSpPr>
          <p:cNvPr id="1644" name="Google Shape;1644;p261"/>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Dark">
  <p:cSld name="Ending - Dark">
    <p:spTree>
      <p:nvGrpSpPr>
        <p:cNvPr id="1645" name="Shape 1645"/>
        <p:cNvGrpSpPr/>
        <p:nvPr/>
      </p:nvGrpSpPr>
      <p:grpSpPr>
        <a:xfrm>
          <a:off x="0" y="0"/>
          <a:ext cx="0" cy="0"/>
          <a:chOff x="0" y="0"/>
          <a:chExt cx="0" cy="0"/>
        </a:xfrm>
      </p:grpSpPr>
      <p:pic>
        <p:nvPicPr>
          <p:cNvPr id="1646" name="Google Shape;1646;p262"/>
          <p:cNvPicPr preferRelativeResize="0"/>
          <p:nvPr/>
        </p:nvPicPr>
        <p:blipFill rotWithShape="1">
          <a:blip r:embed="rId2">
            <a:alphaModFix/>
          </a:blip>
          <a:srcRect b="0" l="0" r="0" t="0"/>
          <a:stretch/>
        </p:blipFill>
        <p:spPr>
          <a:xfrm>
            <a:off x="3020439" y="2819748"/>
            <a:ext cx="6145026" cy="977545"/>
          </a:xfrm>
          <a:prstGeom prst="rect">
            <a:avLst/>
          </a:prstGeom>
          <a:noFill/>
          <a:ln>
            <a:noFill/>
          </a:ln>
        </p:spPr>
      </p:pic>
      <p:sp>
        <p:nvSpPr>
          <p:cNvPr id="1647" name="Google Shape;1647;p262"/>
          <p:cNvSpPr/>
          <p:nvPr/>
        </p:nvSpPr>
        <p:spPr>
          <a:xfrm>
            <a:off x="11147711" y="6444250"/>
            <a:ext cx="234300" cy="22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1648" name="Shape 1648"/>
        <p:cNvGrpSpPr/>
        <p:nvPr/>
      </p:nvGrpSpPr>
      <p:grpSpPr>
        <a:xfrm>
          <a:off x="0" y="0"/>
          <a:ext cx="0" cy="0"/>
          <a:chOff x="0" y="0"/>
          <a:chExt cx="0" cy="0"/>
        </a:xfrm>
      </p:grpSpPr>
      <p:sp>
        <p:nvSpPr>
          <p:cNvPr id="1649" name="Google Shape;1649;p263"/>
          <p:cNvSpPr txBox="1"/>
          <p:nvPr>
            <p:ph idx="12" type="sldNum"/>
          </p:nvPr>
        </p:nvSpPr>
        <p:spPr>
          <a:xfrm>
            <a:off x="11406191" y="6333135"/>
            <a:ext cx="731400" cy="524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rgbClr val="000000"/>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29 - Basic Content Dark 1">
    <p:bg>
      <p:bgPr>
        <a:solidFill>
          <a:schemeClr val="dk1"/>
        </a:solidFill>
      </p:bgPr>
    </p:bg>
    <p:spTree>
      <p:nvGrpSpPr>
        <p:cNvPr id="1650" name="Shape 1650"/>
        <p:cNvGrpSpPr/>
        <p:nvPr/>
      </p:nvGrpSpPr>
      <p:grpSpPr>
        <a:xfrm>
          <a:off x="0" y="0"/>
          <a:ext cx="0" cy="0"/>
          <a:chOff x="0" y="0"/>
          <a:chExt cx="0" cy="0"/>
        </a:xfrm>
      </p:grpSpPr>
      <p:sp>
        <p:nvSpPr>
          <p:cNvPr id="1651" name="Google Shape;1651;p26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3100"/>
              <a:buFont typeface="DM Sans Medium"/>
              <a:buNone/>
              <a:defRPr i="0" sz="4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900"/>
            </a:lvl2pPr>
            <a:lvl3pPr lvl="2" algn="l">
              <a:lnSpc>
                <a:spcPct val="100000"/>
              </a:lnSpc>
              <a:spcBef>
                <a:spcPts val="0"/>
              </a:spcBef>
              <a:spcAft>
                <a:spcPts val="0"/>
              </a:spcAft>
              <a:buSzPts val="1100"/>
              <a:buNone/>
              <a:defRPr sz="1900"/>
            </a:lvl3pPr>
            <a:lvl4pPr lvl="3" algn="l">
              <a:lnSpc>
                <a:spcPct val="100000"/>
              </a:lnSpc>
              <a:spcBef>
                <a:spcPts val="0"/>
              </a:spcBef>
              <a:spcAft>
                <a:spcPts val="0"/>
              </a:spcAft>
              <a:buSzPts val="1100"/>
              <a:buNone/>
              <a:defRPr sz="1900"/>
            </a:lvl4pPr>
            <a:lvl5pPr lvl="4" algn="l">
              <a:lnSpc>
                <a:spcPct val="100000"/>
              </a:lnSpc>
              <a:spcBef>
                <a:spcPts val="0"/>
              </a:spcBef>
              <a:spcAft>
                <a:spcPts val="0"/>
              </a:spcAft>
              <a:buSzPts val="1100"/>
              <a:buNone/>
              <a:defRPr sz="1900"/>
            </a:lvl5pPr>
            <a:lvl6pPr lvl="5" algn="l">
              <a:lnSpc>
                <a:spcPct val="100000"/>
              </a:lnSpc>
              <a:spcBef>
                <a:spcPts val="0"/>
              </a:spcBef>
              <a:spcAft>
                <a:spcPts val="0"/>
              </a:spcAft>
              <a:buSzPts val="1100"/>
              <a:buNone/>
              <a:defRPr sz="1900"/>
            </a:lvl6pPr>
            <a:lvl7pPr lvl="6" algn="l">
              <a:lnSpc>
                <a:spcPct val="100000"/>
              </a:lnSpc>
              <a:spcBef>
                <a:spcPts val="0"/>
              </a:spcBef>
              <a:spcAft>
                <a:spcPts val="0"/>
              </a:spcAft>
              <a:buSzPts val="1100"/>
              <a:buNone/>
              <a:defRPr sz="1900"/>
            </a:lvl7pPr>
            <a:lvl8pPr lvl="7" algn="l">
              <a:lnSpc>
                <a:spcPct val="100000"/>
              </a:lnSpc>
              <a:spcBef>
                <a:spcPts val="0"/>
              </a:spcBef>
              <a:spcAft>
                <a:spcPts val="0"/>
              </a:spcAft>
              <a:buSzPts val="1100"/>
              <a:buNone/>
              <a:defRPr sz="1900"/>
            </a:lvl8pPr>
            <a:lvl9pPr lvl="8" algn="l">
              <a:lnSpc>
                <a:spcPct val="100000"/>
              </a:lnSpc>
              <a:spcBef>
                <a:spcPts val="0"/>
              </a:spcBef>
              <a:spcAft>
                <a:spcPts val="0"/>
              </a:spcAft>
              <a:buSzPts val="1100"/>
              <a:buNone/>
              <a:defRPr sz="1900"/>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1_7 Content A - Basic 3">
    <p:spTree>
      <p:nvGrpSpPr>
        <p:cNvPr id="1652" name="Shape 1652"/>
        <p:cNvGrpSpPr/>
        <p:nvPr/>
      </p:nvGrpSpPr>
      <p:grpSpPr>
        <a:xfrm>
          <a:off x="0" y="0"/>
          <a:ext cx="0" cy="0"/>
          <a:chOff x="0" y="0"/>
          <a:chExt cx="0" cy="0"/>
        </a:xfrm>
      </p:grpSpPr>
      <p:sp>
        <p:nvSpPr>
          <p:cNvPr id="1653" name="Google Shape;1653;p265"/>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dk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54" name="Google Shape;1654;p265"/>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55" name="Google Shape;1655;p265"/>
          <p:cNvSpPr txBox="1"/>
          <p:nvPr>
            <p:ph type="title"/>
          </p:nvPr>
        </p:nvSpPr>
        <p:spPr>
          <a:xfrm>
            <a:off x="749253" y="535599"/>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56" name="Google Shape;1656;p265"/>
          <p:cNvSpPr txBox="1"/>
          <p:nvPr>
            <p:ph idx="2" type="body"/>
          </p:nvPr>
        </p:nvSpPr>
        <p:spPr>
          <a:xfrm>
            <a:off x="748483"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76" name="Shape 176"/>
        <p:cNvGrpSpPr/>
        <p:nvPr/>
      </p:nvGrpSpPr>
      <p:grpSpPr>
        <a:xfrm>
          <a:off x="0" y="0"/>
          <a:ext cx="0" cy="0"/>
          <a:chOff x="0" y="0"/>
          <a:chExt cx="0" cy="0"/>
        </a:xfrm>
      </p:grpSpPr>
      <p:sp>
        <p:nvSpPr>
          <p:cNvPr id="177" name="Google Shape;177;p28"/>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8" name="Google Shape;178;p28"/>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9" name="Google Shape;179;p28"/>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0" name="Google Shape;180;p28"/>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1" name="Google Shape;181;p2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82" name="Google Shape;182;p2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83" name="Google Shape;183;p28"/>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184" name="Google Shape;184;p28"/>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185" name="Google Shape;185;p28"/>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186" name="Google Shape;186;p28"/>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187" name="Google Shape;187;p28"/>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1657" name="Shape 1657"/>
        <p:cNvGrpSpPr/>
        <p:nvPr/>
      </p:nvGrpSpPr>
      <p:grpSpPr>
        <a:xfrm>
          <a:off x="0" y="0"/>
          <a:ext cx="0" cy="0"/>
          <a:chOff x="0" y="0"/>
          <a:chExt cx="0" cy="0"/>
        </a:xfrm>
      </p:grpSpPr>
      <p:sp>
        <p:nvSpPr>
          <p:cNvPr id="1658" name="Google Shape;1658;p266"/>
          <p:cNvSpPr txBox="1"/>
          <p:nvPr>
            <p:ph idx="1" type="body"/>
          </p:nvPr>
        </p:nvSpPr>
        <p:spPr>
          <a:xfrm>
            <a:off x="761825"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dk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59" name="Google Shape;1659;p266"/>
          <p:cNvSpPr txBox="1"/>
          <p:nvPr>
            <p:ph idx="12" type="sldNum"/>
          </p:nvPr>
        </p:nvSpPr>
        <p:spPr>
          <a:xfrm>
            <a:off x="11097897"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60" name="Google Shape;1660;p266"/>
          <p:cNvSpPr txBox="1"/>
          <p:nvPr>
            <p:ph type="title"/>
          </p:nvPr>
        </p:nvSpPr>
        <p:spPr>
          <a:xfrm>
            <a:off x="749261" y="535598"/>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1" name="Google Shape;1661;p266"/>
          <p:cNvSpPr txBox="1"/>
          <p:nvPr>
            <p:ph idx="2" type="body"/>
          </p:nvPr>
        </p:nvSpPr>
        <p:spPr>
          <a:xfrm>
            <a:off x="748492"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_1">
    <p:spTree>
      <p:nvGrpSpPr>
        <p:cNvPr id="1662" name="Shape 1662"/>
        <p:cNvGrpSpPr/>
        <p:nvPr/>
      </p:nvGrpSpPr>
      <p:grpSpPr>
        <a:xfrm>
          <a:off x="0" y="0"/>
          <a:ext cx="0" cy="0"/>
          <a:chOff x="0" y="0"/>
          <a:chExt cx="0" cy="0"/>
        </a:xfrm>
      </p:grpSpPr>
      <p:sp>
        <p:nvSpPr>
          <p:cNvPr id="1663" name="Google Shape;1663;p267"/>
          <p:cNvSpPr txBox="1"/>
          <p:nvPr>
            <p:ph idx="1" type="body"/>
          </p:nvPr>
        </p:nvSpPr>
        <p:spPr>
          <a:xfrm>
            <a:off x="304725" y="2073267"/>
            <a:ext cx="11579400" cy="3889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lt1"/>
              </a:buClr>
              <a:buSzPts val="2400"/>
              <a:buChar char="•"/>
              <a:defRPr i="0" sz="2400" u="none" cap="none" strike="noStrike"/>
            </a:lvl1pPr>
            <a:lvl2pPr indent="-355600" lvl="1" marL="914400" marR="0" algn="l">
              <a:lnSpc>
                <a:spcPct val="115000"/>
              </a:lnSpc>
              <a:spcBef>
                <a:spcPts val="500"/>
              </a:spcBef>
              <a:spcAft>
                <a:spcPts val="0"/>
              </a:spcAft>
              <a:buClr>
                <a:schemeClr val="lt1"/>
              </a:buClr>
              <a:buSzPts val="2000"/>
              <a:buChar char="•"/>
              <a:defRPr i="0" sz="2000" u="none" cap="none" strike="noStrike"/>
            </a:lvl2pPr>
            <a:lvl3pPr indent="-330200" lvl="2" marL="1371600" marR="0" algn="l">
              <a:lnSpc>
                <a:spcPct val="115000"/>
              </a:lnSpc>
              <a:spcBef>
                <a:spcPts val="500"/>
              </a:spcBef>
              <a:spcAft>
                <a:spcPts val="0"/>
              </a:spcAft>
              <a:buClr>
                <a:schemeClr val="lt1"/>
              </a:buClr>
              <a:buSzPts val="1600"/>
              <a:buChar char="•"/>
              <a:defRPr i="0" sz="1600" u="none" cap="none" strike="noStrike"/>
            </a:lvl3pPr>
            <a:lvl4pPr indent="-330200" lvl="3" marL="1828800" marR="0" algn="l">
              <a:lnSpc>
                <a:spcPct val="115000"/>
              </a:lnSpc>
              <a:spcBef>
                <a:spcPts val="500"/>
              </a:spcBef>
              <a:spcAft>
                <a:spcPts val="0"/>
              </a:spcAft>
              <a:buClr>
                <a:schemeClr val="lt1"/>
              </a:buClr>
              <a:buSzPts val="1600"/>
              <a:buChar char="•"/>
              <a:defRPr i="0" sz="1600" u="none" cap="none" strike="noStrike"/>
            </a:lvl4pPr>
            <a:lvl5pPr indent="-330200" lvl="4" marL="2286000" marR="0" algn="l">
              <a:lnSpc>
                <a:spcPct val="115000"/>
              </a:lnSpc>
              <a:spcBef>
                <a:spcPts val="500"/>
              </a:spcBef>
              <a:spcAft>
                <a:spcPts val="0"/>
              </a:spcAft>
              <a:buClr>
                <a:schemeClr val="lt1"/>
              </a:buClr>
              <a:buSzPts val="1600"/>
              <a:buChar char="•"/>
              <a:defRPr i="0" sz="1600" u="none" cap="none" strike="noStrike"/>
            </a:lvl5pPr>
            <a:lvl6pPr indent="-330200" lvl="5" marL="2743200" marR="0" algn="l">
              <a:lnSpc>
                <a:spcPct val="115000"/>
              </a:lnSpc>
              <a:spcBef>
                <a:spcPts val="500"/>
              </a:spcBef>
              <a:spcAft>
                <a:spcPts val="0"/>
              </a:spcAft>
              <a:buClr>
                <a:schemeClr val="lt1"/>
              </a:buClr>
              <a:buSzPts val="1600"/>
              <a:buChar char="•"/>
              <a:defRPr i="0" sz="1600" u="none" cap="none" strike="noStrike">
                <a:solidFill>
                  <a:schemeClr val="lt1"/>
                </a:solidFill>
              </a:defRPr>
            </a:lvl6pPr>
            <a:lvl7pPr indent="-330200" lvl="6" marL="3200400" marR="0" algn="l">
              <a:lnSpc>
                <a:spcPct val="115000"/>
              </a:lnSpc>
              <a:spcBef>
                <a:spcPts val="500"/>
              </a:spcBef>
              <a:spcAft>
                <a:spcPts val="0"/>
              </a:spcAft>
              <a:buClr>
                <a:schemeClr val="lt1"/>
              </a:buClr>
              <a:buSzPts val="1600"/>
              <a:buChar char="•"/>
              <a:defRPr i="0" sz="1600" u="none" cap="none" strike="noStrike">
                <a:solidFill>
                  <a:schemeClr val="lt1"/>
                </a:solidFill>
              </a:defRPr>
            </a:lvl7pPr>
            <a:lvl8pPr indent="-330200" lvl="7" marL="3657600" marR="0" algn="l">
              <a:lnSpc>
                <a:spcPct val="115000"/>
              </a:lnSpc>
              <a:spcBef>
                <a:spcPts val="500"/>
              </a:spcBef>
              <a:spcAft>
                <a:spcPts val="0"/>
              </a:spcAft>
              <a:buClr>
                <a:schemeClr val="lt1"/>
              </a:buClr>
              <a:buSzPts val="1600"/>
              <a:buChar char="•"/>
              <a:defRPr i="0" sz="1600" u="none" cap="none" strike="noStrike">
                <a:solidFill>
                  <a:schemeClr val="lt1"/>
                </a:solidFill>
              </a:defRPr>
            </a:lvl8pPr>
            <a:lvl9pPr indent="-330200" lvl="8" marL="4114800" marR="0" algn="l">
              <a:lnSpc>
                <a:spcPct val="115000"/>
              </a:lnSpc>
              <a:spcBef>
                <a:spcPts val="500"/>
              </a:spcBef>
              <a:spcAft>
                <a:spcPts val="0"/>
              </a:spcAft>
              <a:buClr>
                <a:schemeClr val="lt1"/>
              </a:buClr>
              <a:buSzPts val="1600"/>
              <a:buChar char="•"/>
              <a:defRPr i="0" sz="1600" u="none" cap="none" strike="noStrike">
                <a:solidFill>
                  <a:schemeClr val="lt1"/>
                </a:solidFill>
              </a:defRPr>
            </a:lvl9pPr>
          </a:lstStyle>
          <a:p/>
        </p:txBody>
      </p:sp>
      <p:sp>
        <p:nvSpPr>
          <p:cNvPr id="1664" name="Google Shape;1664;p267"/>
          <p:cNvSpPr txBox="1"/>
          <p:nvPr>
            <p:ph type="title"/>
          </p:nvPr>
        </p:nvSpPr>
        <p:spPr>
          <a:xfrm>
            <a:off x="304725" y="304800"/>
            <a:ext cx="11579400" cy="615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500"/>
              <a:buFont typeface="DM Mono"/>
              <a:buNone/>
              <a:defRPr/>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p:txBody>
      </p:sp>
      <p:sp>
        <p:nvSpPr>
          <p:cNvPr id="1665" name="Google Shape;1665;p267"/>
          <p:cNvSpPr txBox="1"/>
          <p:nvPr>
            <p:ph idx="12" type="sldNum"/>
          </p:nvPr>
        </p:nvSpPr>
        <p:spPr>
          <a:xfrm>
            <a:off x="11097896"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666" name="Google Shape;1666;p267"/>
          <p:cNvSpPr txBox="1"/>
          <p:nvPr>
            <p:ph idx="2" type="subTitle"/>
          </p:nvPr>
        </p:nvSpPr>
        <p:spPr>
          <a:xfrm>
            <a:off x="308356" y="1064533"/>
            <a:ext cx="11575800" cy="429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400"/>
              <a:buNone/>
              <a:defRPr b="1">
                <a:solidFill>
                  <a:schemeClr val="accen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2">
    <p:spTree>
      <p:nvGrpSpPr>
        <p:cNvPr id="1667" name="Shape 1667"/>
        <p:cNvGrpSpPr/>
        <p:nvPr/>
      </p:nvGrpSpPr>
      <p:grpSpPr>
        <a:xfrm>
          <a:off x="0" y="0"/>
          <a:ext cx="0" cy="0"/>
          <a:chOff x="0" y="0"/>
          <a:chExt cx="0" cy="0"/>
        </a:xfrm>
      </p:grpSpPr>
      <p:sp>
        <p:nvSpPr>
          <p:cNvPr id="1668" name="Google Shape;1668;p268"/>
          <p:cNvSpPr txBox="1"/>
          <p:nvPr>
            <p:ph idx="1" type="body"/>
          </p:nvPr>
        </p:nvSpPr>
        <p:spPr>
          <a:xfrm>
            <a:off x="304725" y="2073267"/>
            <a:ext cx="11579400" cy="3889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1669" name="Google Shape;1669;p268"/>
          <p:cNvSpPr txBox="1"/>
          <p:nvPr>
            <p:ph type="title"/>
          </p:nvPr>
        </p:nvSpPr>
        <p:spPr>
          <a:xfrm>
            <a:off x="304725" y="304800"/>
            <a:ext cx="11579400" cy="615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500"/>
              <a:buFont typeface="DM Mono"/>
              <a:buNone/>
              <a:defRPr/>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p:txBody>
      </p:sp>
      <p:sp>
        <p:nvSpPr>
          <p:cNvPr id="1670" name="Google Shape;1670;p268"/>
          <p:cNvSpPr txBox="1"/>
          <p:nvPr>
            <p:ph idx="12" type="sldNum"/>
          </p:nvPr>
        </p:nvSpPr>
        <p:spPr>
          <a:xfrm>
            <a:off x="11097896"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71" name="Google Shape;1671;p268"/>
          <p:cNvSpPr txBox="1"/>
          <p:nvPr>
            <p:ph idx="2" type="subTitle"/>
          </p:nvPr>
        </p:nvSpPr>
        <p:spPr>
          <a:xfrm>
            <a:off x="308356" y="1064533"/>
            <a:ext cx="11575800" cy="429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400"/>
              <a:buNone/>
              <a:defRPr b="1">
                <a:solidFill>
                  <a:schemeClr val="accen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
    <p:bg>
      <p:bgPr>
        <a:solidFill>
          <a:schemeClr val="lt1"/>
        </a:solidFill>
      </p:bgPr>
    </p:bg>
    <p:spTree>
      <p:nvGrpSpPr>
        <p:cNvPr id="1672" name="Shape 1672"/>
        <p:cNvGrpSpPr/>
        <p:nvPr/>
      </p:nvGrpSpPr>
      <p:grpSpPr>
        <a:xfrm>
          <a:off x="0" y="0"/>
          <a:ext cx="0" cy="0"/>
          <a:chOff x="0" y="0"/>
          <a:chExt cx="0" cy="0"/>
        </a:xfrm>
      </p:grpSpPr>
      <p:sp>
        <p:nvSpPr>
          <p:cNvPr id="1673" name="Google Shape;1673;p269"/>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74" name="Google Shape;1674;p269"/>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675" name="Google Shape;1675;p269"/>
          <p:cNvSpPr txBox="1"/>
          <p:nvPr>
            <p:ph idx="2"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76" name="Google Shape;1676;p269"/>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77" name="Google Shape;1677;p269"/>
          <p:cNvSpPr txBox="1"/>
          <p:nvPr/>
        </p:nvSpPr>
        <p:spPr>
          <a:xfrm>
            <a:off x="6159642" y="6361500"/>
            <a:ext cx="4249200" cy="415500"/>
          </a:xfrm>
          <a:prstGeom prst="rect">
            <a:avLst/>
          </a:prstGeom>
          <a:noFill/>
          <a:ln>
            <a:noFill/>
          </a:ln>
        </p:spPr>
        <p:txBody>
          <a:bodyPr anchorCtr="0" anchor="t" bIns="121875" lIns="121875" spcFirstLastPara="1" rIns="121875" wrap="square" tIns="121875">
            <a:spAutoFit/>
          </a:bodyPr>
          <a:lstStyle/>
          <a:p>
            <a:pPr indent="0" lvl="0" marL="0" rtl="0" algn="r">
              <a:spcBef>
                <a:spcPts val="0"/>
              </a:spcBef>
              <a:spcAft>
                <a:spcPts val="0"/>
              </a:spcAft>
              <a:buNone/>
            </a:pPr>
            <a:r>
              <a:rPr lang="en" sz="1100">
                <a:solidFill>
                  <a:srgbClr val="618794"/>
                </a:solidFill>
                <a:latin typeface="DM Sans"/>
                <a:ea typeface="DM Sans"/>
                <a:cs typeface="DM Sans"/>
                <a:sym typeface="DM Sans"/>
              </a:rPr>
              <a:t>Confidential and Proprietary</a:t>
            </a:r>
            <a:endParaRPr sz="1100">
              <a:solidFill>
                <a:srgbClr val="618794"/>
              </a:solidFill>
              <a:latin typeface="DM Sans"/>
              <a:ea typeface="DM Sans"/>
              <a:cs typeface="DM Sans"/>
              <a:sym typeface="DM Sans"/>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7 Content A - Basic_3">
    <p:spTree>
      <p:nvGrpSpPr>
        <p:cNvPr id="1678" name="Shape 1678"/>
        <p:cNvGrpSpPr/>
        <p:nvPr/>
      </p:nvGrpSpPr>
      <p:grpSpPr>
        <a:xfrm>
          <a:off x="0" y="0"/>
          <a:ext cx="0" cy="0"/>
          <a:chOff x="0" y="0"/>
          <a:chExt cx="0" cy="0"/>
        </a:xfrm>
      </p:grpSpPr>
      <p:sp>
        <p:nvSpPr>
          <p:cNvPr id="1679" name="Google Shape;1679;p270"/>
          <p:cNvSpPr txBox="1"/>
          <p:nvPr>
            <p:ph idx="1" type="body"/>
          </p:nvPr>
        </p:nvSpPr>
        <p:spPr>
          <a:xfrm>
            <a:off x="304725" y="2073267"/>
            <a:ext cx="11579400" cy="3889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1680" name="Google Shape;1680;p270"/>
          <p:cNvSpPr txBox="1"/>
          <p:nvPr>
            <p:ph type="title"/>
          </p:nvPr>
        </p:nvSpPr>
        <p:spPr>
          <a:xfrm>
            <a:off x="304725" y="304800"/>
            <a:ext cx="11579400" cy="615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500"/>
              <a:buFont typeface="DM Mono"/>
              <a:buNone/>
              <a:defRPr/>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p:txBody>
      </p:sp>
      <p:sp>
        <p:nvSpPr>
          <p:cNvPr id="1681" name="Google Shape;1681;p270"/>
          <p:cNvSpPr txBox="1"/>
          <p:nvPr>
            <p:ph idx="12" type="sldNum"/>
          </p:nvPr>
        </p:nvSpPr>
        <p:spPr>
          <a:xfrm>
            <a:off x="11097896"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82" name="Google Shape;1682;p270"/>
          <p:cNvSpPr txBox="1"/>
          <p:nvPr>
            <p:ph idx="2" type="subTitle"/>
          </p:nvPr>
        </p:nvSpPr>
        <p:spPr>
          <a:xfrm>
            <a:off x="308356" y="1064533"/>
            <a:ext cx="11575800" cy="429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400"/>
              <a:buNone/>
              <a:defRPr b="1">
                <a:solidFill>
                  <a:schemeClr val="accen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1_3 Title Slide B - Light_1">
    <p:spTree>
      <p:nvGrpSpPr>
        <p:cNvPr id="1688" name="Shape 1688"/>
        <p:cNvGrpSpPr/>
        <p:nvPr/>
      </p:nvGrpSpPr>
      <p:grpSpPr>
        <a:xfrm>
          <a:off x="0" y="0"/>
          <a:ext cx="0" cy="0"/>
          <a:chOff x="0" y="0"/>
          <a:chExt cx="0" cy="0"/>
        </a:xfrm>
      </p:grpSpPr>
      <p:pic>
        <p:nvPicPr>
          <p:cNvPr id="1689" name="Google Shape;1689;p272"/>
          <p:cNvPicPr preferRelativeResize="0"/>
          <p:nvPr/>
        </p:nvPicPr>
        <p:blipFill>
          <a:blip r:embed="rId2">
            <a:alphaModFix/>
          </a:blip>
          <a:stretch>
            <a:fillRect/>
          </a:stretch>
        </p:blipFill>
        <p:spPr>
          <a:xfrm>
            <a:off x="0" y="893"/>
            <a:ext cx="12182733" cy="6852787"/>
          </a:xfrm>
          <a:prstGeom prst="rect">
            <a:avLst/>
          </a:prstGeom>
          <a:noFill/>
          <a:ln>
            <a:noFill/>
          </a:ln>
        </p:spPr>
      </p:pic>
      <p:sp>
        <p:nvSpPr>
          <p:cNvPr id="1690" name="Google Shape;1690;p272"/>
          <p:cNvSpPr txBox="1"/>
          <p:nvPr>
            <p:ph type="ctrTitle"/>
          </p:nvPr>
        </p:nvSpPr>
        <p:spPr>
          <a:xfrm>
            <a:off x="761808" y="11869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91" name="Google Shape;1691;p272"/>
          <p:cNvSpPr txBox="1"/>
          <p:nvPr>
            <p:ph idx="1" type="subTitle"/>
          </p:nvPr>
        </p:nvSpPr>
        <p:spPr>
          <a:xfrm>
            <a:off x="761817" y="3835400"/>
            <a:ext cx="61701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1692" name="Google Shape;1692;p272"/>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693" name="Google Shape;1693;p272"/>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694" name="Google Shape;1694;p272"/>
          <p:cNvPicPr preferRelativeResize="0"/>
          <p:nvPr/>
        </p:nvPicPr>
        <p:blipFill rotWithShape="1">
          <a:blip r:embed="rId3">
            <a:alphaModFix/>
          </a:blip>
          <a:srcRect b="0" l="0" r="0" t="0"/>
          <a:stretch/>
        </p:blipFill>
        <p:spPr>
          <a:xfrm>
            <a:off x="761818" y="609606"/>
            <a:ext cx="2556984" cy="406770"/>
          </a:xfrm>
          <a:prstGeom prst="rect">
            <a:avLst/>
          </a:prstGeom>
          <a:noFill/>
          <a:ln>
            <a:noFill/>
          </a:ln>
        </p:spPr>
      </p:pic>
      <p:sp>
        <p:nvSpPr>
          <p:cNvPr id="1695" name="Google Shape;1695;p272"/>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1696" name="Google Shape;1696;p272"/>
          <p:cNvSpPr txBox="1"/>
          <p:nvPr>
            <p:ph idx="2"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1_3 Title Slide B - Light_1_3">
    <p:spTree>
      <p:nvGrpSpPr>
        <p:cNvPr id="1697" name="Shape 1697"/>
        <p:cNvGrpSpPr/>
        <p:nvPr/>
      </p:nvGrpSpPr>
      <p:grpSpPr>
        <a:xfrm>
          <a:off x="0" y="0"/>
          <a:ext cx="0" cy="0"/>
          <a:chOff x="0" y="0"/>
          <a:chExt cx="0" cy="0"/>
        </a:xfrm>
      </p:grpSpPr>
      <p:pic>
        <p:nvPicPr>
          <p:cNvPr id="1698" name="Google Shape;1698;p273"/>
          <p:cNvPicPr preferRelativeResize="0"/>
          <p:nvPr/>
        </p:nvPicPr>
        <p:blipFill>
          <a:blip r:embed="rId2">
            <a:alphaModFix/>
          </a:blip>
          <a:stretch>
            <a:fillRect/>
          </a:stretch>
        </p:blipFill>
        <p:spPr>
          <a:xfrm>
            <a:off x="609606" y="343798"/>
            <a:ext cx="11573427" cy="6510041"/>
          </a:xfrm>
          <a:prstGeom prst="rect">
            <a:avLst/>
          </a:prstGeom>
          <a:noFill/>
          <a:ln>
            <a:noFill/>
          </a:ln>
        </p:spPr>
      </p:pic>
      <p:cxnSp>
        <p:nvCxnSpPr>
          <p:cNvPr id="1699" name="Google Shape;1699;p273"/>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00" name="Google Shape;1700;p273"/>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701" name="Google Shape;1701;p273"/>
          <p:cNvPicPr preferRelativeResize="0"/>
          <p:nvPr/>
        </p:nvPicPr>
        <p:blipFill rotWithShape="1">
          <a:blip r:embed="rId3">
            <a:alphaModFix/>
          </a:blip>
          <a:srcRect b="0" l="0" r="0" t="0"/>
          <a:stretch/>
        </p:blipFill>
        <p:spPr>
          <a:xfrm>
            <a:off x="761818" y="609606"/>
            <a:ext cx="2556984" cy="406770"/>
          </a:xfrm>
          <a:prstGeom prst="rect">
            <a:avLst/>
          </a:prstGeom>
          <a:noFill/>
          <a:ln>
            <a:noFill/>
          </a:ln>
        </p:spPr>
      </p:pic>
      <p:sp>
        <p:nvSpPr>
          <p:cNvPr id="1702" name="Google Shape;1702;p273"/>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1703" name="Google Shape;1703;p273"/>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704" name="Google Shape;1704;p273"/>
          <p:cNvSpPr txBox="1"/>
          <p:nvPr>
            <p:ph type="ctrTitle"/>
          </p:nvPr>
        </p:nvSpPr>
        <p:spPr>
          <a:xfrm>
            <a:off x="761809" y="1186975"/>
            <a:ext cx="54024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05" name="Google Shape;1705;p273"/>
          <p:cNvSpPr txBox="1"/>
          <p:nvPr>
            <p:ph idx="2" type="subTitle"/>
          </p:nvPr>
        </p:nvSpPr>
        <p:spPr>
          <a:xfrm>
            <a:off x="761817" y="3835400"/>
            <a:ext cx="53931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1_3 Title Slide B - Light_1_3_1">
    <p:spTree>
      <p:nvGrpSpPr>
        <p:cNvPr id="1706" name="Shape 1706"/>
        <p:cNvGrpSpPr/>
        <p:nvPr/>
      </p:nvGrpSpPr>
      <p:grpSpPr>
        <a:xfrm>
          <a:off x="0" y="0"/>
          <a:ext cx="0" cy="0"/>
          <a:chOff x="0" y="0"/>
          <a:chExt cx="0" cy="0"/>
        </a:xfrm>
      </p:grpSpPr>
      <p:pic>
        <p:nvPicPr>
          <p:cNvPr id="1707" name="Google Shape;1707;p274"/>
          <p:cNvPicPr preferRelativeResize="0"/>
          <p:nvPr/>
        </p:nvPicPr>
        <p:blipFill>
          <a:blip r:embed="rId2">
            <a:alphaModFix/>
          </a:blip>
          <a:stretch>
            <a:fillRect/>
          </a:stretch>
        </p:blipFill>
        <p:spPr>
          <a:xfrm>
            <a:off x="0" y="893"/>
            <a:ext cx="12182733" cy="6852787"/>
          </a:xfrm>
          <a:prstGeom prst="rect">
            <a:avLst/>
          </a:prstGeom>
          <a:noFill/>
          <a:ln>
            <a:noFill/>
          </a:ln>
        </p:spPr>
      </p:pic>
      <p:cxnSp>
        <p:nvCxnSpPr>
          <p:cNvPr id="1708" name="Google Shape;1708;p274"/>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09" name="Google Shape;1709;p274"/>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710" name="Google Shape;1710;p274"/>
          <p:cNvPicPr preferRelativeResize="0"/>
          <p:nvPr/>
        </p:nvPicPr>
        <p:blipFill rotWithShape="1">
          <a:blip r:embed="rId3">
            <a:alphaModFix/>
          </a:blip>
          <a:srcRect b="0" l="0" r="0" t="0"/>
          <a:stretch/>
        </p:blipFill>
        <p:spPr>
          <a:xfrm>
            <a:off x="761818" y="609606"/>
            <a:ext cx="2556984" cy="406770"/>
          </a:xfrm>
          <a:prstGeom prst="rect">
            <a:avLst/>
          </a:prstGeom>
          <a:noFill/>
          <a:ln>
            <a:noFill/>
          </a:ln>
        </p:spPr>
      </p:pic>
      <p:sp>
        <p:nvSpPr>
          <p:cNvPr id="1711" name="Google Shape;1711;p274"/>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1712" name="Google Shape;1712;p274"/>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713" name="Google Shape;1713;p274"/>
          <p:cNvSpPr txBox="1"/>
          <p:nvPr>
            <p:ph type="ctrTitle"/>
          </p:nvPr>
        </p:nvSpPr>
        <p:spPr>
          <a:xfrm>
            <a:off x="761809" y="1186975"/>
            <a:ext cx="5890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14" name="Google Shape;1714;p274"/>
          <p:cNvSpPr txBox="1"/>
          <p:nvPr>
            <p:ph idx="2" type="subTitle"/>
          </p:nvPr>
        </p:nvSpPr>
        <p:spPr>
          <a:xfrm>
            <a:off x="761818" y="3835400"/>
            <a:ext cx="58797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1_3 Title Slide B - Light_1_3_1_1">
    <p:spTree>
      <p:nvGrpSpPr>
        <p:cNvPr id="1715" name="Shape 1715"/>
        <p:cNvGrpSpPr/>
        <p:nvPr/>
      </p:nvGrpSpPr>
      <p:grpSpPr>
        <a:xfrm>
          <a:off x="0" y="0"/>
          <a:ext cx="0" cy="0"/>
          <a:chOff x="0" y="0"/>
          <a:chExt cx="0" cy="0"/>
        </a:xfrm>
      </p:grpSpPr>
      <p:pic>
        <p:nvPicPr>
          <p:cNvPr id="1716" name="Google Shape;1716;p275"/>
          <p:cNvPicPr preferRelativeResize="0"/>
          <p:nvPr/>
        </p:nvPicPr>
        <p:blipFill>
          <a:blip r:embed="rId2">
            <a:alphaModFix/>
          </a:blip>
          <a:stretch>
            <a:fillRect/>
          </a:stretch>
        </p:blipFill>
        <p:spPr>
          <a:xfrm>
            <a:off x="0" y="893"/>
            <a:ext cx="12182733" cy="6852787"/>
          </a:xfrm>
          <a:prstGeom prst="rect">
            <a:avLst/>
          </a:prstGeom>
          <a:noFill/>
          <a:ln>
            <a:noFill/>
          </a:ln>
        </p:spPr>
      </p:pic>
      <p:cxnSp>
        <p:nvCxnSpPr>
          <p:cNvPr id="1717" name="Google Shape;1717;p275"/>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18" name="Google Shape;1718;p275"/>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719" name="Google Shape;1719;p275"/>
          <p:cNvPicPr preferRelativeResize="0"/>
          <p:nvPr/>
        </p:nvPicPr>
        <p:blipFill rotWithShape="1">
          <a:blip r:embed="rId3">
            <a:alphaModFix/>
          </a:blip>
          <a:srcRect b="0" l="0" r="0" t="0"/>
          <a:stretch/>
        </p:blipFill>
        <p:spPr>
          <a:xfrm>
            <a:off x="761818" y="609606"/>
            <a:ext cx="2556984" cy="406770"/>
          </a:xfrm>
          <a:prstGeom prst="rect">
            <a:avLst/>
          </a:prstGeom>
          <a:noFill/>
          <a:ln>
            <a:noFill/>
          </a:ln>
        </p:spPr>
      </p:pic>
      <p:sp>
        <p:nvSpPr>
          <p:cNvPr id="1720" name="Google Shape;1720;p275"/>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1721" name="Google Shape;1721;p275"/>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722" name="Google Shape;1722;p275"/>
          <p:cNvSpPr txBox="1"/>
          <p:nvPr>
            <p:ph type="ctrTitle"/>
          </p:nvPr>
        </p:nvSpPr>
        <p:spPr>
          <a:xfrm>
            <a:off x="761808" y="11869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23" name="Google Shape;1723;p275"/>
          <p:cNvSpPr txBox="1"/>
          <p:nvPr>
            <p:ph idx="2" type="subTitle"/>
          </p:nvPr>
        </p:nvSpPr>
        <p:spPr>
          <a:xfrm>
            <a:off x="761817" y="3835400"/>
            <a:ext cx="61701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1_3 Title Slide B - Light_1_3_1_1_1">
    <p:spTree>
      <p:nvGrpSpPr>
        <p:cNvPr id="1724" name="Shape 1724"/>
        <p:cNvGrpSpPr/>
        <p:nvPr/>
      </p:nvGrpSpPr>
      <p:grpSpPr>
        <a:xfrm>
          <a:off x="0" y="0"/>
          <a:ext cx="0" cy="0"/>
          <a:chOff x="0" y="0"/>
          <a:chExt cx="0" cy="0"/>
        </a:xfrm>
      </p:grpSpPr>
      <p:pic>
        <p:nvPicPr>
          <p:cNvPr id="1725" name="Google Shape;1725;p276"/>
          <p:cNvPicPr preferRelativeResize="0"/>
          <p:nvPr/>
        </p:nvPicPr>
        <p:blipFill>
          <a:blip r:embed="rId2">
            <a:alphaModFix/>
          </a:blip>
          <a:stretch>
            <a:fillRect/>
          </a:stretch>
        </p:blipFill>
        <p:spPr>
          <a:xfrm>
            <a:off x="0" y="0"/>
            <a:ext cx="12182733" cy="6852784"/>
          </a:xfrm>
          <a:prstGeom prst="rect">
            <a:avLst/>
          </a:prstGeom>
          <a:noFill/>
          <a:ln>
            <a:noFill/>
          </a:ln>
        </p:spPr>
      </p:pic>
      <p:cxnSp>
        <p:nvCxnSpPr>
          <p:cNvPr id="1726" name="Google Shape;1726;p276"/>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27" name="Google Shape;1727;p276"/>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728" name="Google Shape;1728;p276"/>
          <p:cNvPicPr preferRelativeResize="0"/>
          <p:nvPr/>
        </p:nvPicPr>
        <p:blipFill rotWithShape="1">
          <a:blip r:embed="rId3">
            <a:alphaModFix/>
          </a:blip>
          <a:srcRect b="0" l="0" r="0" t="0"/>
          <a:stretch/>
        </p:blipFill>
        <p:spPr>
          <a:xfrm>
            <a:off x="761818" y="609606"/>
            <a:ext cx="2556984" cy="406770"/>
          </a:xfrm>
          <a:prstGeom prst="rect">
            <a:avLst/>
          </a:prstGeom>
          <a:noFill/>
          <a:ln>
            <a:noFill/>
          </a:ln>
        </p:spPr>
      </p:pic>
      <p:sp>
        <p:nvSpPr>
          <p:cNvPr id="1729" name="Google Shape;1729;p276"/>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1730" name="Google Shape;1730;p276"/>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731" name="Google Shape;1731;p276"/>
          <p:cNvSpPr txBox="1"/>
          <p:nvPr>
            <p:ph type="ctrTitle"/>
          </p:nvPr>
        </p:nvSpPr>
        <p:spPr>
          <a:xfrm>
            <a:off x="761809" y="1186975"/>
            <a:ext cx="54429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32" name="Google Shape;1732;p276"/>
          <p:cNvSpPr txBox="1"/>
          <p:nvPr>
            <p:ph idx="2" type="subTitle"/>
          </p:nvPr>
        </p:nvSpPr>
        <p:spPr>
          <a:xfrm>
            <a:off x="761817" y="3835400"/>
            <a:ext cx="54330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88" name="Shape 188"/>
        <p:cNvGrpSpPr/>
        <p:nvPr/>
      </p:nvGrpSpPr>
      <p:grpSpPr>
        <a:xfrm>
          <a:off x="0" y="0"/>
          <a:ext cx="0" cy="0"/>
          <a:chOff x="0" y="0"/>
          <a:chExt cx="0" cy="0"/>
        </a:xfrm>
      </p:grpSpPr>
      <p:sp>
        <p:nvSpPr>
          <p:cNvPr id="189" name="Google Shape;189;p29"/>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90" name="Google Shape;190;p29"/>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1_3 Title Slide B - Light_1_2">
    <p:spTree>
      <p:nvGrpSpPr>
        <p:cNvPr id="1733" name="Shape 1733"/>
        <p:cNvGrpSpPr/>
        <p:nvPr/>
      </p:nvGrpSpPr>
      <p:grpSpPr>
        <a:xfrm>
          <a:off x="0" y="0"/>
          <a:ext cx="0" cy="0"/>
          <a:chOff x="0" y="0"/>
          <a:chExt cx="0" cy="0"/>
        </a:xfrm>
      </p:grpSpPr>
      <p:pic>
        <p:nvPicPr>
          <p:cNvPr id="1734" name="Google Shape;1734;p277"/>
          <p:cNvPicPr preferRelativeResize="0"/>
          <p:nvPr/>
        </p:nvPicPr>
        <p:blipFill>
          <a:blip r:embed="rId2">
            <a:alphaModFix/>
          </a:blip>
          <a:stretch>
            <a:fillRect/>
          </a:stretch>
        </p:blipFill>
        <p:spPr>
          <a:xfrm>
            <a:off x="0" y="0"/>
            <a:ext cx="12182733" cy="6852784"/>
          </a:xfrm>
          <a:prstGeom prst="rect">
            <a:avLst/>
          </a:prstGeom>
          <a:noFill/>
          <a:ln>
            <a:noFill/>
          </a:ln>
        </p:spPr>
      </p:pic>
      <p:cxnSp>
        <p:nvCxnSpPr>
          <p:cNvPr id="1735" name="Google Shape;1735;p277"/>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36" name="Google Shape;1736;p277"/>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737" name="Google Shape;1737;p277"/>
          <p:cNvPicPr preferRelativeResize="0"/>
          <p:nvPr/>
        </p:nvPicPr>
        <p:blipFill rotWithShape="1">
          <a:blip r:embed="rId3">
            <a:alphaModFix/>
          </a:blip>
          <a:srcRect b="0" l="0" r="0" t="0"/>
          <a:stretch/>
        </p:blipFill>
        <p:spPr>
          <a:xfrm>
            <a:off x="761818" y="609606"/>
            <a:ext cx="2556984" cy="406770"/>
          </a:xfrm>
          <a:prstGeom prst="rect">
            <a:avLst/>
          </a:prstGeom>
          <a:noFill/>
          <a:ln>
            <a:noFill/>
          </a:ln>
        </p:spPr>
      </p:pic>
      <p:sp>
        <p:nvSpPr>
          <p:cNvPr id="1738" name="Google Shape;1738;p277"/>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1739" name="Google Shape;1739;p277"/>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740" name="Google Shape;1740;p277"/>
          <p:cNvSpPr txBox="1"/>
          <p:nvPr>
            <p:ph type="ctrTitle"/>
          </p:nvPr>
        </p:nvSpPr>
        <p:spPr>
          <a:xfrm>
            <a:off x="761808" y="11869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41" name="Google Shape;1741;p277"/>
          <p:cNvSpPr txBox="1"/>
          <p:nvPr>
            <p:ph idx="2" type="subTitle"/>
          </p:nvPr>
        </p:nvSpPr>
        <p:spPr>
          <a:xfrm>
            <a:off x="761817" y="3835400"/>
            <a:ext cx="61701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1_3 Title Slide B - Light_1_2_3">
    <p:spTree>
      <p:nvGrpSpPr>
        <p:cNvPr id="1742" name="Shape 1742"/>
        <p:cNvGrpSpPr/>
        <p:nvPr/>
      </p:nvGrpSpPr>
      <p:grpSpPr>
        <a:xfrm>
          <a:off x="0" y="0"/>
          <a:ext cx="0" cy="0"/>
          <a:chOff x="0" y="0"/>
          <a:chExt cx="0" cy="0"/>
        </a:xfrm>
      </p:grpSpPr>
      <p:cxnSp>
        <p:nvCxnSpPr>
          <p:cNvPr id="1743" name="Google Shape;1743;p278"/>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44" name="Google Shape;1744;p278"/>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745" name="Google Shape;1745;p278"/>
          <p:cNvPicPr preferRelativeResize="0"/>
          <p:nvPr/>
        </p:nvPicPr>
        <p:blipFill rotWithShape="1">
          <a:blip r:embed="rId2">
            <a:alphaModFix/>
          </a:blip>
          <a:srcRect b="0" l="0" r="0" t="0"/>
          <a:stretch/>
        </p:blipFill>
        <p:spPr>
          <a:xfrm>
            <a:off x="761818" y="609606"/>
            <a:ext cx="2556984" cy="406770"/>
          </a:xfrm>
          <a:prstGeom prst="rect">
            <a:avLst/>
          </a:prstGeom>
          <a:noFill/>
          <a:ln>
            <a:noFill/>
          </a:ln>
        </p:spPr>
      </p:pic>
      <p:sp>
        <p:nvSpPr>
          <p:cNvPr id="1746" name="Google Shape;1746;p278"/>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1747" name="Google Shape;1747;p278"/>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grpSp>
        <p:nvGrpSpPr>
          <p:cNvPr id="1748" name="Google Shape;1748;p278"/>
          <p:cNvGrpSpPr/>
          <p:nvPr/>
        </p:nvGrpSpPr>
        <p:grpSpPr>
          <a:xfrm>
            <a:off x="7072131" y="2038282"/>
            <a:ext cx="4506781" cy="4209457"/>
            <a:chOff x="7815275" y="2346786"/>
            <a:chExt cx="4177200" cy="3901619"/>
          </a:xfrm>
        </p:grpSpPr>
        <p:sp>
          <p:nvSpPr>
            <p:cNvPr id="1749" name="Google Shape;1749;p278"/>
            <p:cNvSpPr/>
            <p:nvPr/>
          </p:nvSpPr>
          <p:spPr>
            <a:xfrm>
              <a:off x="7815275" y="4240805"/>
              <a:ext cx="2007900" cy="2007600"/>
            </a:xfrm>
            <a:prstGeom prst="rect">
              <a:avLst/>
            </a:prstGeom>
            <a:solidFill>
              <a:srgbClr val="FF5F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0" name="Google Shape;1750;p278"/>
            <p:cNvSpPr/>
            <p:nvPr/>
          </p:nvSpPr>
          <p:spPr>
            <a:xfrm>
              <a:off x="9984778" y="2346786"/>
              <a:ext cx="2007697" cy="1736377"/>
            </a:xfrm>
            <a:prstGeom prst="flowChartExtract">
              <a:avLst/>
            </a:prstGeom>
            <a:solidFill>
              <a:srgbClr val="FF5F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1" name="Google Shape;1751;p278"/>
            <p:cNvSpPr/>
            <p:nvPr/>
          </p:nvSpPr>
          <p:spPr>
            <a:xfrm>
              <a:off x="9976856" y="4237047"/>
              <a:ext cx="2007900" cy="20076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752" name="Google Shape;1752;p278"/>
          <p:cNvSpPr txBox="1"/>
          <p:nvPr>
            <p:ph type="ctrTitle"/>
          </p:nvPr>
        </p:nvSpPr>
        <p:spPr>
          <a:xfrm>
            <a:off x="761808" y="11869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53" name="Google Shape;1753;p278"/>
          <p:cNvSpPr txBox="1"/>
          <p:nvPr>
            <p:ph idx="2" type="subTitle"/>
          </p:nvPr>
        </p:nvSpPr>
        <p:spPr>
          <a:xfrm>
            <a:off x="761817" y="3835400"/>
            <a:ext cx="61701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1_3 Title Slide B - Light_1_2_2">
    <p:spTree>
      <p:nvGrpSpPr>
        <p:cNvPr id="1754" name="Shape 1754"/>
        <p:cNvGrpSpPr/>
        <p:nvPr/>
      </p:nvGrpSpPr>
      <p:grpSpPr>
        <a:xfrm>
          <a:off x="0" y="0"/>
          <a:ext cx="0" cy="0"/>
          <a:chOff x="0" y="0"/>
          <a:chExt cx="0" cy="0"/>
        </a:xfrm>
      </p:grpSpPr>
      <p:pic>
        <p:nvPicPr>
          <p:cNvPr id="1755" name="Google Shape;1755;p279"/>
          <p:cNvPicPr preferRelativeResize="0"/>
          <p:nvPr/>
        </p:nvPicPr>
        <p:blipFill>
          <a:blip r:embed="rId2">
            <a:alphaModFix/>
          </a:blip>
          <a:stretch>
            <a:fillRect/>
          </a:stretch>
        </p:blipFill>
        <p:spPr>
          <a:xfrm>
            <a:off x="189652" y="107575"/>
            <a:ext cx="11993175" cy="6746149"/>
          </a:xfrm>
          <a:prstGeom prst="rect">
            <a:avLst/>
          </a:prstGeom>
          <a:noFill/>
          <a:ln>
            <a:noFill/>
          </a:ln>
        </p:spPr>
      </p:pic>
      <p:cxnSp>
        <p:nvCxnSpPr>
          <p:cNvPr id="1756" name="Google Shape;1756;p279"/>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57" name="Google Shape;1757;p279"/>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758" name="Google Shape;1758;p279"/>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759" name="Google Shape;1759;p279"/>
          <p:cNvPicPr preferRelativeResize="0"/>
          <p:nvPr/>
        </p:nvPicPr>
        <p:blipFill rotWithShape="1">
          <a:blip r:embed="rId3">
            <a:alphaModFix/>
          </a:blip>
          <a:srcRect b="0" l="0" r="0" t="0"/>
          <a:stretch/>
        </p:blipFill>
        <p:spPr>
          <a:xfrm>
            <a:off x="761818" y="609606"/>
            <a:ext cx="2556984" cy="406770"/>
          </a:xfrm>
          <a:prstGeom prst="rect">
            <a:avLst/>
          </a:prstGeom>
          <a:noFill/>
          <a:ln>
            <a:noFill/>
          </a:ln>
        </p:spPr>
      </p:pic>
      <p:sp>
        <p:nvSpPr>
          <p:cNvPr id="1760" name="Google Shape;1760;p279"/>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1761" name="Google Shape;1761;p279"/>
          <p:cNvSpPr txBox="1"/>
          <p:nvPr>
            <p:ph type="ctrTitle"/>
          </p:nvPr>
        </p:nvSpPr>
        <p:spPr>
          <a:xfrm>
            <a:off x="761808" y="11869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62" name="Google Shape;1762;p279"/>
          <p:cNvSpPr txBox="1"/>
          <p:nvPr>
            <p:ph idx="2" type="subTitle"/>
          </p:nvPr>
        </p:nvSpPr>
        <p:spPr>
          <a:xfrm>
            <a:off x="761817" y="3835400"/>
            <a:ext cx="61701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1763" name="Shape 1763"/>
        <p:cNvGrpSpPr/>
        <p:nvPr/>
      </p:nvGrpSpPr>
      <p:grpSpPr>
        <a:xfrm>
          <a:off x="0" y="0"/>
          <a:ext cx="0" cy="0"/>
          <a:chOff x="0" y="0"/>
          <a:chExt cx="0" cy="0"/>
        </a:xfrm>
      </p:grpSpPr>
      <p:pic>
        <p:nvPicPr>
          <p:cNvPr id="1764" name="Google Shape;1764;p280"/>
          <p:cNvPicPr preferRelativeResize="0"/>
          <p:nvPr/>
        </p:nvPicPr>
        <p:blipFill>
          <a:blip r:embed="rId2">
            <a:alphaModFix/>
          </a:blip>
          <a:stretch>
            <a:fillRect/>
          </a:stretch>
        </p:blipFill>
        <p:spPr>
          <a:xfrm>
            <a:off x="0" y="893"/>
            <a:ext cx="12182733" cy="6852787"/>
          </a:xfrm>
          <a:prstGeom prst="rect">
            <a:avLst/>
          </a:prstGeom>
          <a:noFill/>
          <a:ln>
            <a:noFill/>
          </a:ln>
        </p:spPr>
      </p:pic>
      <p:sp>
        <p:nvSpPr>
          <p:cNvPr id="1765" name="Google Shape;1765;p280"/>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766" name="Google Shape;1766;p280"/>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1767" name="Google Shape;1767;p280"/>
          <p:cNvSpPr txBox="1"/>
          <p:nvPr>
            <p:ph type="ctrTitle"/>
          </p:nvPr>
        </p:nvSpPr>
        <p:spPr>
          <a:xfrm>
            <a:off x="761809" y="1186975"/>
            <a:ext cx="45183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68" name="Google Shape;1768;p280"/>
          <p:cNvSpPr txBox="1"/>
          <p:nvPr>
            <p:ph idx="1" type="subTitle"/>
          </p:nvPr>
        </p:nvSpPr>
        <p:spPr>
          <a:xfrm>
            <a:off x="761816" y="3835400"/>
            <a:ext cx="45102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1_3 Title Slide B - Light_1_1">
    <p:spTree>
      <p:nvGrpSpPr>
        <p:cNvPr id="1769" name="Shape 1769"/>
        <p:cNvGrpSpPr/>
        <p:nvPr/>
      </p:nvGrpSpPr>
      <p:grpSpPr>
        <a:xfrm>
          <a:off x="0" y="0"/>
          <a:ext cx="0" cy="0"/>
          <a:chOff x="0" y="0"/>
          <a:chExt cx="0" cy="0"/>
        </a:xfrm>
      </p:grpSpPr>
      <p:sp>
        <p:nvSpPr>
          <p:cNvPr id="1770" name="Google Shape;1770;p281"/>
          <p:cNvSpPr/>
          <p:nvPr/>
        </p:nvSpPr>
        <p:spPr>
          <a:xfrm>
            <a:off x="6943374" y="-2"/>
            <a:ext cx="2167765" cy="68580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500" u="none" cap="none" strike="noStrike">
              <a:solidFill>
                <a:schemeClr val="lt1"/>
              </a:solidFill>
              <a:latin typeface="Arial"/>
              <a:ea typeface="Arial"/>
              <a:cs typeface="Arial"/>
              <a:sym typeface="Arial"/>
            </a:endParaRPr>
          </a:p>
        </p:txBody>
      </p:sp>
      <p:sp>
        <p:nvSpPr>
          <p:cNvPr id="1771" name="Google Shape;1771;p281"/>
          <p:cNvSpPr txBox="1"/>
          <p:nvPr>
            <p:ph type="ctrTitle"/>
          </p:nvPr>
        </p:nvSpPr>
        <p:spPr>
          <a:xfrm>
            <a:off x="761808" y="11869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72" name="Google Shape;1772;p281"/>
          <p:cNvSpPr txBox="1"/>
          <p:nvPr>
            <p:ph idx="1" type="subTitle"/>
          </p:nvPr>
        </p:nvSpPr>
        <p:spPr>
          <a:xfrm>
            <a:off x="761817" y="3835400"/>
            <a:ext cx="61701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1773" name="Google Shape;1773;p281"/>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774" name="Google Shape;1774;p281"/>
          <p:cNvSpPr txBox="1"/>
          <p:nvPr>
            <p:ph idx="2" type="subTitle"/>
          </p:nvPr>
        </p:nvSpPr>
        <p:spPr>
          <a:xfrm>
            <a:off x="761817" y="5756000"/>
            <a:ext cx="5262300" cy="492300"/>
          </a:xfrm>
          <a:prstGeom prst="rect">
            <a:avLst/>
          </a:prstGeom>
          <a:noFill/>
          <a:ln>
            <a:noFill/>
          </a:ln>
        </p:spPr>
        <p:txBody>
          <a:bodyPr anchorCtr="0" anchor="t" bIns="0" lIns="91425"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775" name="Google Shape;1775;p281"/>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776" name="Google Shape;1776;p281"/>
          <p:cNvPicPr preferRelativeResize="0"/>
          <p:nvPr/>
        </p:nvPicPr>
        <p:blipFill rotWithShape="1">
          <a:blip r:embed="rId2">
            <a:alphaModFix/>
          </a:blip>
          <a:srcRect b="0" l="0" r="0" t="0"/>
          <a:stretch/>
        </p:blipFill>
        <p:spPr>
          <a:xfrm>
            <a:off x="761818" y="609606"/>
            <a:ext cx="2556984" cy="406770"/>
          </a:xfrm>
          <a:prstGeom prst="rect">
            <a:avLst/>
          </a:prstGeom>
          <a:noFill/>
          <a:ln>
            <a:noFill/>
          </a:ln>
        </p:spPr>
      </p:pic>
      <p:sp>
        <p:nvSpPr>
          <p:cNvPr id="1777" name="Google Shape;1777;p281"/>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1778" name="Shape 1778"/>
        <p:cNvGrpSpPr/>
        <p:nvPr/>
      </p:nvGrpSpPr>
      <p:grpSpPr>
        <a:xfrm>
          <a:off x="0" y="0"/>
          <a:ext cx="0" cy="0"/>
          <a:chOff x="0" y="0"/>
          <a:chExt cx="0" cy="0"/>
        </a:xfrm>
      </p:grpSpPr>
      <p:sp>
        <p:nvSpPr>
          <p:cNvPr id="1779" name="Google Shape;1779;p282"/>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dk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80" name="Google Shape;1780;p282"/>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781" name="Google Shape;1781;p282"/>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82" name="Google Shape;1782;p282"/>
          <p:cNvSpPr txBox="1"/>
          <p:nvPr>
            <p:ph idx="2"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1783" name="Shape 1783"/>
        <p:cNvGrpSpPr/>
        <p:nvPr/>
      </p:nvGrpSpPr>
      <p:grpSpPr>
        <a:xfrm>
          <a:off x="0" y="0"/>
          <a:ext cx="0" cy="0"/>
          <a:chOff x="0" y="0"/>
          <a:chExt cx="0" cy="0"/>
        </a:xfrm>
      </p:grpSpPr>
      <p:sp>
        <p:nvSpPr>
          <p:cNvPr id="1784" name="Google Shape;1784;p283"/>
          <p:cNvSpPr txBox="1"/>
          <p:nvPr>
            <p:ph idx="1" type="body"/>
          </p:nvPr>
        </p:nvSpPr>
        <p:spPr>
          <a:xfrm>
            <a:off x="761806" y="2691875"/>
            <a:ext cx="52632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785" name="Google Shape;1785;p283"/>
          <p:cNvSpPr txBox="1"/>
          <p:nvPr>
            <p:ph idx="2" type="subTitle"/>
          </p:nvPr>
        </p:nvSpPr>
        <p:spPr>
          <a:xfrm>
            <a:off x="795833" y="1970325"/>
            <a:ext cx="5228700" cy="6432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1"/>
              </a:buClr>
              <a:buSzPts val="2000"/>
              <a:buNone/>
              <a:defRPr b="1" sz="2000"/>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786" name="Google Shape;1786;p283"/>
          <p:cNvSpPr txBox="1"/>
          <p:nvPr>
            <p:ph idx="3" type="subTitle"/>
          </p:nvPr>
        </p:nvSpPr>
        <p:spPr>
          <a:xfrm>
            <a:off x="6155740" y="1970325"/>
            <a:ext cx="5263200" cy="643200"/>
          </a:xfrm>
          <a:prstGeom prst="rect">
            <a:avLst/>
          </a:prstGeom>
          <a:noFill/>
          <a:ln>
            <a:noFill/>
          </a:ln>
        </p:spPr>
        <p:txBody>
          <a:bodyPr anchorCtr="0" anchor="t" bIns="0" lIns="0" spcFirstLastPara="1" rIns="0" wrap="square" tIns="0">
            <a:noAutofit/>
          </a:bodyPr>
          <a:lstStyle>
            <a:lvl1pPr lvl="0" algn="l">
              <a:lnSpc>
                <a:spcPct val="100000"/>
              </a:lnSpc>
              <a:spcBef>
                <a:spcPts val="1100"/>
              </a:spcBef>
              <a:spcAft>
                <a:spcPts val="0"/>
              </a:spcAft>
              <a:buClr>
                <a:schemeClr val="dk1"/>
              </a:buClr>
              <a:buSzPts val="2000"/>
              <a:buNone/>
              <a:defRPr b="1" sz="2000"/>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787" name="Google Shape;1787;p283"/>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788" name="Google Shape;1788;p283"/>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89" name="Google Shape;1789;p283"/>
          <p:cNvSpPr txBox="1"/>
          <p:nvPr>
            <p:ph idx="4" type="body"/>
          </p:nvPr>
        </p:nvSpPr>
        <p:spPr>
          <a:xfrm>
            <a:off x="6189640" y="2691875"/>
            <a:ext cx="52632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790" name="Google Shape;1790;p283"/>
          <p:cNvSpPr txBox="1"/>
          <p:nvPr>
            <p:ph idx="5"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1791" name="Shape 1791"/>
        <p:cNvGrpSpPr/>
        <p:nvPr/>
      </p:nvGrpSpPr>
      <p:grpSpPr>
        <a:xfrm>
          <a:off x="0" y="0"/>
          <a:ext cx="0" cy="0"/>
          <a:chOff x="0" y="0"/>
          <a:chExt cx="0" cy="0"/>
        </a:xfrm>
      </p:grpSpPr>
      <p:sp>
        <p:nvSpPr>
          <p:cNvPr id="1792" name="Google Shape;1792;p284"/>
          <p:cNvSpPr txBox="1"/>
          <p:nvPr>
            <p:ph idx="1" type="body"/>
          </p:nvPr>
        </p:nvSpPr>
        <p:spPr>
          <a:xfrm>
            <a:off x="761817" y="3986900"/>
            <a:ext cx="45189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2"/>
              </a:buClr>
              <a:buSzPts val="16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793" name="Google Shape;1793;p284"/>
          <p:cNvSpPr txBox="1"/>
          <p:nvPr>
            <p:ph idx="2" type="body"/>
          </p:nvPr>
        </p:nvSpPr>
        <p:spPr>
          <a:xfrm>
            <a:off x="6932003" y="3986900"/>
            <a:ext cx="44952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2"/>
              </a:buClr>
              <a:buSzPts val="16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794" name="Google Shape;1794;p284"/>
          <p:cNvSpPr txBox="1"/>
          <p:nvPr>
            <p:ph idx="3" type="subTitle"/>
          </p:nvPr>
        </p:nvSpPr>
        <p:spPr>
          <a:xfrm>
            <a:off x="795822" y="3126633"/>
            <a:ext cx="4484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100"/>
              <a:buNone/>
              <a:defRPr b="1" sz="21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1795" name="Google Shape;1795;p284"/>
          <p:cNvSpPr txBox="1"/>
          <p:nvPr>
            <p:ph idx="4" type="subTitle"/>
          </p:nvPr>
        </p:nvSpPr>
        <p:spPr>
          <a:xfrm>
            <a:off x="6949009" y="3126633"/>
            <a:ext cx="44613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1796" name="Google Shape;1796;p284"/>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797" name="Google Shape;1797;p284"/>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98" name="Google Shape;1798;p284"/>
          <p:cNvSpPr txBox="1"/>
          <p:nvPr>
            <p:ph idx="5"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1799" name="Shape 1799"/>
        <p:cNvGrpSpPr/>
        <p:nvPr/>
      </p:nvGrpSpPr>
      <p:grpSpPr>
        <a:xfrm>
          <a:off x="0" y="0"/>
          <a:ext cx="0" cy="0"/>
          <a:chOff x="0" y="0"/>
          <a:chExt cx="0" cy="0"/>
        </a:xfrm>
      </p:grpSpPr>
      <p:sp>
        <p:nvSpPr>
          <p:cNvPr id="1800" name="Google Shape;1800;p285"/>
          <p:cNvSpPr txBox="1"/>
          <p:nvPr>
            <p:ph idx="1" type="body"/>
          </p:nvPr>
        </p:nvSpPr>
        <p:spPr>
          <a:xfrm>
            <a:off x="761817" y="2825365"/>
            <a:ext cx="3224100" cy="32337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01" name="Google Shape;1801;p285"/>
          <p:cNvSpPr txBox="1"/>
          <p:nvPr>
            <p:ph idx="2" type="subTitle"/>
          </p:nvPr>
        </p:nvSpPr>
        <p:spPr>
          <a:xfrm>
            <a:off x="786083" y="1970325"/>
            <a:ext cx="32841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802" name="Google Shape;1802;p285"/>
          <p:cNvSpPr txBox="1"/>
          <p:nvPr>
            <p:ph idx="3" type="subTitle"/>
          </p:nvPr>
        </p:nvSpPr>
        <p:spPr>
          <a:xfrm>
            <a:off x="4393020" y="1970325"/>
            <a:ext cx="314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803" name="Google Shape;1803;p285"/>
          <p:cNvSpPr txBox="1"/>
          <p:nvPr>
            <p:ph idx="4" type="subTitle"/>
          </p:nvPr>
        </p:nvSpPr>
        <p:spPr>
          <a:xfrm>
            <a:off x="7980457" y="1970325"/>
            <a:ext cx="314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804" name="Google Shape;1804;p285"/>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05" name="Google Shape;1805;p285"/>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06" name="Google Shape;1806;p285"/>
          <p:cNvSpPr txBox="1"/>
          <p:nvPr>
            <p:ph idx="5" type="body"/>
          </p:nvPr>
        </p:nvSpPr>
        <p:spPr>
          <a:xfrm>
            <a:off x="4393020" y="2825375"/>
            <a:ext cx="3399000" cy="32337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07" name="Google Shape;1807;p285"/>
          <p:cNvSpPr txBox="1"/>
          <p:nvPr>
            <p:ph idx="6" type="body"/>
          </p:nvPr>
        </p:nvSpPr>
        <p:spPr>
          <a:xfrm>
            <a:off x="8004808" y="2825375"/>
            <a:ext cx="3399000" cy="32337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808" name="Google Shape;1808;p285"/>
          <p:cNvSpPr txBox="1"/>
          <p:nvPr>
            <p:ph idx="7"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Clr>
                <a:srgbClr val="FFFFFF"/>
              </a:buClr>
              <a:buSzPts val="1500"/>
              <a:buNone/>
              <a:defRPr>
                <a:solidFill>
                  <a:srgbClr val="FFFFFF"/>
                </a:solidFill>
              </a:defRPr>
            </a:lvl2pPr>
            <a:lvl3pPr indent="-228600" lvl="2" marL="1371600" algn="l">
              <a:lnSpc>
                <a:spcPct val="100000"/>
              </a:lnSpc>
              <a:spcBef>
                <a:spcPts val="0"/>
              </a:spcBef>
              <a:spcAft>
                <a:spcPts val="0"/>
              </a:spcAft>
              <a:buClr>
                <a:srgbClr val="FFFFFF"/>
              </a:buClr>
              <a:buSzPts val="1500"/>
              <a:buNone/>
              <a:defRPr>
                <a:solidFill>
                  <a:srgbClr val="FFFFFF"/>
                </a:solidFill>
              </a:defRPr>
            </a:lvl3pPr>
            <a:lvl4pPr indent="-228600" lvl="3" marL="1828800" algn="l">
              <a:lnSpc>
                <a:spcPct val="100000"/>
              </a:lnSpc>
              <a:spcBef>
                <a:spcPts val="0"/>
              </a:spcBef>
              <a:spcAft>
                <a:spcPts val="0"/>
              </a:spcAft>
              <a:buClr>
                <a:srgbClr val="FFFFFF"/>
              </a:buClr>
              <a:buSzPts val="1500"/>
              <a:buNone/>
              <a:defRPr>
                <a:solidFill>
                  <a:srgbClr val="FFFFFF"/>
                </a:solidFill>
              </a:defRPr>
            </a:lvl4pPr>
            <a:lvl5pPr indent="-228600" lvl="4" marL="2286000" algn="l">
              <a:lnSpc>
                <a:spcPct val="100000"/>
              </a:lnSpc>
              <a:spcBef>
                <a:spcPts val="0"/>
              </a:spcBef>
              <a:spcAft>
                <a:spcPts val="0"/>
              </a:spcAft>
              <a:buClr>
                <a:srgbClr val="FFFFFF"/>
              </a:buClr>
              <a:buSzPts val="1500"/>
              <a:buNone/>
              <a:defRPr>
                <a:solidFill>
                  <a:srgbClr val="FFFFFF"/>
                </a:solidFill>
              </a:defRPr>
            </a:lvl5pPr>
            <a:lvl6pPr indent="-228600" lvl="5" marL="2743200" algn="l">
              <a:lnSpc>
                <a:spcPct val="100000"/>
              </a:lnSpc>
              <a:spcBef>
                <a:spcPts val="0"/>
              </a:spcBef>
              <a:spcAft>
                <a:spcPts val="0"/>
              </a:spcAft>
              <a:buClr>
                <a:srgbClr val="FFFFFF"/>
              </a:buClr>
              <a:buSzPts val="1500"/>
              <a:buNone/>
              <a:defRPr>
                <a:solidFill>
                  <a:srgbClr val="FFFFFF"/>
                </a:solidFill>
              </a:defRPr>
            </a:lvl6pPr>
            <a:lvl7pPr indent="-228600" lvl="6" marL="3200400" algn="l">
              <a:lnSpc>
                <a:spcPct val="100000"/>
              </a:lnSpc>
              <a:spcBef>
                <a:spcPts val="0"/>
              </a:spcBef>
              <a:spcAft>
                <a:spcPts val="0"/>
              </a:spcAft>
              <a:buClr>
                <a:srgbClr val="FFFFFF"/>
              </a:buClr>
              <a:buSzPts val="1500"/>
              <a:buNone/>
              <a:defRPr>
                <a:solidFill>
                  <a:srgbClr val="FFFFFF"/>
                </a:solidFill>
              </a:defRPr>
            </a:lvl7pPr>
            <a:lvl8pPr indent="-228600" lvl="7" marL="3657600" algn="l">
              <a:lnSpc>
                <a:spcPct val="100000"/>
              </a:lnSpc>
              <a:spcBef>
                <a:spcPts val="0"/>
              </a:spcBef>
              <a:spcAft>
                <a:spcPts val="0"/>
              </a:spcAft>
              <a:buClr>
                <a:srgbClr val="FFFFFF"/>
              </a:buClr>
              <a:buSzPts val="1500"/>
              <a:buNone/>
              <a:defRPr>
                <a:solidFill>
                  <a:srgbClr val="FFFFFF"/>
                </a:solidFill>
              </a:defRPr>
            </a:lvl8pPr>
            <a:lvl9pPr indent="-228600" lvl="8" marL="4114800" algn="l">
              <a:lnSpc>
                <a:spcPct val="100000"/>
              </a:lnSpc>
              <a:spcBef>
                <a:spcPts val="0"/>
              </a:spcBef>
              <a:spcAft>
                <a:spcPts val="0"/>
              </a:spcAft>
              <a:buClr>
                <a:srgbClr val="FFFFFF"/>
              </a:buClr>
              <a:buSzPts val="1500"/>
              <a:buNone/>
              <a:defRPr>
                <a:solidFill>
                  <a:srgbClr val="FFFFFF"/>
                </a:solidFill>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1809" name="Shape 1809"/>
        <p:cNvGrpSpPr/>
        <p:nvPr/>
      </p:nvGrpSpPr>
      <p:grpSpPr>
        <a:xfrm>
          <a:off x="0" y="0"/>
          <a:ext cx="0" cy="0"/>
          <a:chOff x="0" y="0"/>
          <a:chExt cx="0" cy="0"/>
        </a:xfrm>
      </p:grpSpPr>
      <p:sp>
        <p:nvSpPr>
          <p:cNvPr id="1810" name="Google Shape;1810;p286"/>
          <p:cNvSpPr txBox="1"/>
          <p:nvPr>
            <p:ph idx="1" type="body"/>
          </p:nvPr>
        </p:nvSpPr>
        <p:spPr>
          <a:xfrm>
            <a:off x="761817" y="3986900"/>
            <a:ext cx="32241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sz="1600"/>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1811" name="Google Shape;1811;p286"/>
          <p:cNvSpPr txBox="1"/>
          <p:nvPr>
            <p:ph idx="2" type="body"/>
          </p:nvPr>
        </p:nvSpPr>
        <p:spPr>
          <a:xfrm>
            <a:off x="4482524" y="3986900"/>
            <a:ext cx="32241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sz="1600"/>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1812" name="Google Shape;1812;p286"/>
          <p:cNvSpPr txBox="1"/>
          <p:nvPr>
            <p:ph idx="3" type="subTitle"/>
          </p:nvPr>
        </p:nvSpPr>
        <p:spPr>
          <a:xfrm>
            <a:off x="786078" y="3126633"/>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813" name="Google Shape;1813;p286"/>
          <p:cNvSpPr txBox="1"/>
          <p:nvPr>
            <p:ph idx="4" type="subTitle"/>
          </p:nvPr>
        </p:nvSpPr>
        <p:spPr>
          <a:xfrm>
            <a:off x="4494721" y="3126633"/>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814" name="Google Shape;1814;p286"/>
          <p:cNvSpPr txBox="1"/>
          <p:nvPr>
            <p:ph idx="5" type="body"/>
          </p:nvPr>
        </p:nvSpPr>
        <p:spPr>
          <a:xfrm>
            <a:off x="8167840" y="3986900"/>
            <a:ext cx="3224100" cy="2261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500"/>
              <a:buNone/>
              <a:defRPr sz="1600"/>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1815" name="Google Shape;1815;p286"/>
          <p:cNvSpPr txBox="1"/>
          <p:nvPr>
            <p:ph idx="6" type="subTitle"/>
          </p:nvPr>
        </p:nvSpPr>
        <p:spPr>
          <a:xfrm>
            <a:off x="8180037" y="31266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1816" name="Google Shape;1816;p286"/>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17" name="Google Shape;1817;p286"/>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18" name="Google Shape;1818;p286"/>
          <p:cNvSpPr txBox="1"/>
          <p:nvPr>
            <p:ph idx="7"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91" name="Shape 191"/>
        <p:cNvGrpSpPr/>
        <p:nvPr/>
      </p:nvGrpSpPr>
      <p:grpSpPr>
        <a:xfrm>
          <a:off x="0" y="0"/>
          <a:ext cx="0" cy="0"/>
          <a:chOff x="0" y="0"/>
          <a:chExt cx="0" cy="0"/>
        </a:xfrm>
      </p:grpSpPr>
      <p:sp>
        <p:nvSpPr>
          <p:cNvPr id="192" name="Google Shape;192;p30"/>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0"/>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1819" name="Shape 1819"/>
        <p:cNvGrpSpPr/>
        <p:nvPr/>
      </p:nvGrpSpPr>
      <p:grpSpPr>
        <a:xfrm>
          <a:off x="0" y="0"/>
          <a:ext cx="0" cy="0"/>
          <a:chOff x="0" y="0"/>
          <a:chExt cx="0" cy="0"/>
        </a:xfrm>
      </p:grpSpPr>
      <p:sp>
        <p:nvSpPr>
          <p:cNvPr id="1820" name="Google Shape;1820;p287"/>
          <p:cNvSpPr/>
          <p:nvPr/>
        </p:nvSpPr>
        <p:spPr>
          <a:xfrm>
            <a:off x="7980085" y="1825633"/>
            <a:ext cx="35994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21" name="Google Shape;1821;p287"/>
          <p:cNvSpPr/>
          <p:nvPr/>
        </p:nvSpPr>
        <p:spPr>
          <a:xfrm>
            <a:off x="4294703" y="1825633"/>
            <a:ext cx="35994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22" name="Google Shape;1822;p287"/>
          <p:cNvSpPr/>
          <p:nvPr/>
        </p:nvSpPr>
        <p:spPr>
          <a:xfrm>
            <a:off x="609453" y="1825633"/>
            <a:ext cx="35994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23" name="Google Shape;1823;p287"/>
          <p:cNvSpPr txBox="1"/>
          <p:nvPr>
            <p:ph idx="1" type="body"/>
          </p:nvPr>
        </p:nvSpPr>
        <p:spPr>
          <a:xfrm>
            <a:off x="761817"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24" name="Google Shape;1824;p287"/>
          <p:cNvSpPr txBox="1"/>
          <p:nvPr>
            <p:ph idx="2" type="body"/>
          </p:nvPr>
        </p:nvSpPr>
        <p:spPr>
          <a:xfrm>
            <a:off x="4482524"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25" name="Google Shape;1825;p287"/>
          <p:cNvSpPr txBox="1"/>
          <p:nvPr>
            <p:ph idx="3" type="body"/>
          </p:nvPr>
        </p:nvSpPr>
        <p:spPr>
          <a:xfrm>
            <a:off x="8167840"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826" name="Google Shape;1826;p287"/>
          <p:cNvSpPr txBox="1"/>
          <p:nvPr>
            <p:ph idx="4" type="subTitle"/>
          </p:nvPr>
        </p:nvSpPr>
        <p:spPr>
          <a:xfrm>
            <a:off x="786078"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chemeClr val="dk1"/>
                </a:solidFill>
              </a:defRPr>
            </a:lvl1pPr>
            <a:lvl2pPr lvl="1" algn="l">
              <a:lnSpc>
                <a:spcPct val="115000"/>
              </a:lnSpc>
              <a:spcBef>
                <a:spcPts val="500"/>
              </a:spcBef>
              <a:spcAft>
                <a:spcPts val="0"/>
              </a:spcAft>
              <a:buClr>
                <a:schemeClr val="dk1"/>
              </a:buClr>
              <a:buSzPts val="2000"/>
              <a:buNone/>
              <a:defRPr>
                <a:solidFill>
                  <a:schemeClr val="dk1"/>
                </a:solidFill>
              </a:defRPr>
            </a:lvl2pPr>
            <a:lvl3pPr lvl="2" algn="l">
              <a:lnSpc>
                <a:spcPct val="115000"/>
              </a:lnSpc>
              <a:spcBef>
                <a:spcPts val="500"/>
              </a:spcBef>
              <a:spcAft>
                <a:spcPts val="0"/>
              </a:spcAft>
              <a:buClr>
                <a:schemeClr val="dk1"/>
              </a:buClr>
              <a:buSzPts val="2000"/>
              <a:buNone/>
              <a:defRPr sz="2000">
                <a:solidFill>
                  <a:schemeClr val="dk1"/>
                </a:solidFill>
              </a:defRPr>
            </a:lvl3pPr>
            <a:lvl4pPr lvl="3" algn="l">
              <a:lnSpc>
                <a:spcPct val="115000"/>
              </a:lnSpc>
              <a:spcBef>
                <a:spcPts val="500"/>
              </a:spcBef>
              <a:spcAft>
                <a:spcPts val="0"/>
              </a:spcAft>
              <a:buClr>
                <a:schemeClr val="dk1"/>
              </a:buClr>
              <a:buSzPts val="2000"/>
              <a:buNone/>
              <a:defRPr sz="2000">
                <a:solidFill>
                  <a:schemeClr val="dk1"/>
                </a:solidFill>
              </a:defRPr>
            </a:lvl4pPr>
            <a:lvl5pPr lvl="4" algn="l">
              <a:lnSpc>
                <a:spcPct val="115000"/>
              </a:lnSpc>
              <a:spcBef>
                <a:spcPts val="500"/>
              </a:spcBef>
              <a:spcAft>
                <a:spcPts val="0"/>
              </a:spcAft>
              <a:buClr>
                <a:schemeClr val="dk1"/>
              </a:buClr>
              <a:buSzPts val="2000"/>
              <a:buNone/>
              <a:defRPr sz="2000">
                <a:solidFill>
                  <a:schemeClr val="dk1"/>
                </a:solidFill>
              </a:defRPr>
            </a:lvl5pPr>
            <a:lvl6pPr lvl="5" algn="l">
              <a:lnSpc>
                <a:spcPct val="115000"/>
              </a:lnSpc>
              <a:spcBef>
                <a:spcPts val="500"/>
              </a:spcBef>
              <a:spcAft>
                <a:spcPts val="0"/>
              </a:spcAft>
              <a:buClr>
                <a:schemeClr val="dk1"/>
              </a:buClr>
              <a:buSzPts val="2000"/>
              <a:buNone/>
              <a:defRPr sz="2000">
                <a:solidFill>
                  <a:schemeClr val="dk1"/>
                </a:solidFill>
              </a:defRPr>
            </a:lvl6pPr>
            <a:lvl7pPr lvl="6" algn="l">
              <a:lnSpc>
                <a:spcPct val="115000"/>
              </a:lnSpc>
              <a:spcBef>
                <a:spcPts val="500"/>
              </a:spcBef>
              <a:spcAft>
                <a:spcPts val="0"/>
              </a:spcAft>
              <a:buClr>
                <a:schemeClr val="dk1"/>
              </a:buClr>
              <a:buSzPts val="2000"/>
              <a:buNone/>
              <a:defRPr sz="2000">
                <a:solidFill>
                  <a:schemeClr val="dk1"/>
                </a:solidFill>
              </a:defRPr>
            </a:lvl7pPr>
            <a:lvl8pPr lvl="7" algn="l">
              <a:lnSpc>
                <a:spcPct val="115000"/>
              </a:lnSpc>
              <a:spcBef>
                <a:spcPts val="500"/>
              </a:spcBef>
              <a:spcAft>
                <a:spcPts val="0"/>
              </a:spcAft>
              <a:buClr>
                <a:schemeClr val="dk1"/>
              </a:buClr>
              <a:buSzPts val="2000"/>
              <a:buNone/>
              <a:defRPr sz="2000">
                <a:solidFill>
                  <a:schemeClr val="dk1"/>
                </a:solidFill>
              </a:defRPr>
            </a:lvl8pPr>
            <a:lvl9pPr lvl="8" algn="l">
              <a:lnSpc>
                <a:spcPct val="115000"/>
              </a:lnSpc>
              <a:spcBef>
                <a:spcPts val="500"/>
              </a:spcBef>
              <a:spcAft>
                <a:spcPts val="0"/>
              </a:spcAft>
              <a:buClr>
                <a:schemeClr val="dk1"/>
              </a:buClr>
              <a:buSzPts val="2000"/>
              <a:buNone/>
              <a:defRPr sz="2000">
                <a:solidFill>
                  <a:schemeClr val="dk1"/>
                </a:solidFill>
              </a:defRPr>
            </a:lvl9pPr>
          </a:lstStyle>
          <a:p/>
        </p:txBody>
      </p:sp>
      <p:sp>
        <p:nvSpPr>
          <p:cNvPr id="1827" name="Google Shape;1827;p287"/>
          <p:cNvSpPr txBox="1"/>
          <p:nvPr>
            <p:ph idx="5" type="subTitle"/>
          </p:nvPr>
        </p:nvSpPr>
        <p:spPr>
          <a:xfrm>
            <a:off x="4494721"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chemeClr val="dk1"/>
                </a:solidFill>
              </a:defRPr>
            </a:lvl1pPr>
            <a:lvl2pPr lvl="1" algn="l">
              <a:lnSpc>
                <a:spcPct val="115000"/>
              </a:lnSpc>
              <a:spcBef>
                <a:spcPts val="500"/>
              </a:spcBef>
              <a:spcAft>
                <a:spcPts val="0"/>
              </a:spcAft>
              <a:buClr>
                <a:schemeClr val="dk1"/>
              </a:buClr>
              <a:buSzPts val="2000"/>
              <a:buNone/>
              <a:defRPr>
                <a:solidFill>
                  <a:schemeClr val="dk1"/>
                </a:solidFill>
              </a:defRPr>
            </a:lvl2pPr>
            <a:lvl3pPr lvl="2" algn="l">
              <a:lnSpc>
                <a:spcPct val="115000"/>
              </a:lnSpc>
              <a:spcBef>
                <a:spcPts val="500"/>
              </a:spcBef>
              <a:spcAft>
                <a:spcPts val="0"/>
              </a:spcAft>
              <a:buClr>
                <a:schemeClr val="dk1"/>
              </a:buClr>
              <a:buSzPts val="2000"/>
              <a:buNone/>
              <a:defRPr sz="2000">
                <a:solidFill>
                  <a:schemeClr val="dk1"/>
                </a:solidFill>
              </a:defRPr>
            </a:lvl3pPr>
            <a:lvl4pPr lvl="3" algn="l">
              <a:lnSpc>
                <a:spcPct val="115000"/>
              </a:lnSpc>
              <a:spcBef>
                <a:spcPts val="500"/>
              </a:spcBef>
              <a:spcAft>
                <a:spcPts val="0"/>
              </a:spcAft>
              <a:buClr>
                <a:schemeClr val="dk1"/>
              </a:buClr>
              <a:buSzPts val="2000"/>
              <a:buNone/>
              <a:defRPr sz="2000">
                <a:solidFill>
                  <a:schemeClr val="dk1"/>
                </a:solidFill>
              </a:defRPr>
            </a:lvl4pPr>
            <a:lvl5pPr lvl="4" algn="l">
              <a:lnSpc>
                <a:spcPct val="115000"/>
              </a:lnSpc>
              <a:spcBef>
                <a:spcPts val="500"/>
              </a:spcBef>
              <a:spcAft>
                <a:spcPts val="0"/>
              </a:spcAft>
              <a:buClr>
                <a:schemeClr val="dk1"/>
              </a:buClr>
              <a:buSzPts val="2000"/>
              <a:buNone/>
              <a:defRPr sz="2000">
                <a:solidFill>
                  <a:schemeClr val="dk1"/>
                </a:solidFill>
              </a:defRPr>
            </a:lvl5pPr>
            <a:lvl6pPr lvl="5" algn="l">
              <a:lnSpc>
                <a:spcPct val="115000"/>
              </a:lnSpc>
              <a:spcBef>
                <a:spcPts val="500"/>
              </a:spcBef>
              <a:spcAft>
                <a:spcPts val="0"/>
              </a:spcAft>
              <a:buClr>
                <a:schemeClr val="dk1"/>
              </a:buClr>
              <a:buSzPts val="2000"/>
              <a:buNone/>
              <a:defRPr sz="2000">
                <a:solidFill>
                  <a:schemeClr val="dk1"/>
                </a:solidFill>
              </a:defRPr>
            </a:lvl6pPr>
            <a:lvl7pPr lvl="6" algn="l">
              <a:lnSpc>
                <a:spcPct val="115000"/>
              </a:lnSpc>
              <a:spcBef>
                <a:spcPts val="500"/>
              </a:spcBef>
              <a:spcAft>
                <a:spcPts val="0"/>
              </a:spcAft>
              <a:buClr>
                <a:schemeClr val="dk1"/>
              </a:buClr>
              <a:buSzPts val="2000"/>
              <a:buNone/>
              <a:defRPr sz="2000">
                <a:solidFill>
                  <a:schemeClr val="dk1"/>
                </a:solidFill>
              </a:defRPr>
            </a:lvl7pPr>
            <a:lvl8pPr lvl="7" algn="l">
              <a:lnSpc>
                <a:spcPct val="115000"/>
              </a:lnSpc>
              <a:spcBef>
                <a:spcPts val="500"/>
              </a:spcBef>
              <a:spcAft>
                <a:spcPts val="0"/>
              </a:spcAft>
              <a:buClr>
                <a:schemeClr val="dk1"/>
              </a:buClr>
              <a:buSzPts val="2000"/>
              <a:buNone/>
              <a:defRPr sz="2000">
                <a:solidFill>
                  <a:schemeClr val="dk1"/>
                </a:solidFill>
              </a:defRPr>
            </a:lvl8pPr>
            <a:lvl9pPr lvl="8" algn="l">
              <a:lnSpc>
                <a:spcPct val="115000"/>
              </a:lnSpc>
              <a:spcBef>
                <a:spcPts val="500"/>
              </a:spcBef>
              <a:spcAft>
                <a:spcPts val="0"/>
              </a:spcAft>
              <a:buClr>
                <a:schemeClr val="dk1"/>
              </a:buClr>
              <a:buSzPts val="2000"/>
              <a:buNone/>
              <a:defRPr sz="2000">
                <a:solidFill>
                  <a:schemeClr val="dk1"/>
                </a:solidFill>
              </a:defRPr>
            </a:lvl9pPr>
          </a:lstStyle>
          <a:p/>
        </p:txBody>
      </p:sp>
      <p:sp>
        <p:nvSpPr>
          <p:cNvPr id="1828" name="Google Shape;1828;p287"/>
          <p:cNvSpPr txBox="1"/>
          <p:nvPr>
            <p:ph idx="6" type="subTitle"/>
          </p:nvPr>
        </p:nvSpPr>
        <p:spPr>
          <a:xfrm>
            <a:off x="8180037"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chemeClr val="dk1"/>
                </a:solidFill>
              </a:defRPr>
            </a:lvl1pPr>
            <a:lvl2pPr lvl="1" algn="l">
              <a:lnSpc>
                <a:spcPct val="115000"/>
              </a:lnSpc>
              <a:spcBef>
                <a:spcPts val="500"/>
              </a:spcBef>
              <a:spcAft>
                <a:spcPts val="0"/>
              </a:spcAft>
              <a:buClr>
                <a:schemeClr val="dk1"/>
              </a:buClr>
              <a:buSzPts val="2000"/>
              <a:buNone/>
              <a:defRPr>
                <a:solidFill>
                  <a:schemeClr val="dk1"/>
                </a:solidFill>
              </a:defRPr>
            </a:lvl2pPr>
            <a:lvl3pPr lvl="2" algn="l">
              <a:lnSpc>
                <a:spcPct val="115000"/>
              </a:lnSpc>
              <a:spcBef>
                <a:spcPts val="500"/>
              </a:spcBef>
              <a:spcAft>
                <a:spcPts val="0"/>
              </a:spcAft>
              <a:buClr>
                <a:schemeClr val="dk1"/>
              </a:buClr>
              <a:buSzPts val="2000"/>
              <a:buNone/>
              <a:defRPr sz="2000">
                <a:solidFill>
                  <a:schemeClr val="dk1"/>
                </a:solidFill>
              </a:defRPr>
            </a:lvl3pPr>
            <a:lvl4pPr lvl="3" algn="l">
              <a:lnSpc>
                <a:spcPct val="115000"/>
              </a:lnSpc>
              <a:spcBef>
                <a:spcPts val="500"/>
              </a:spcBef>
              <a:spcAft>
                <a:spcPts val="0"/>
              </a:spcAft>
              <a:buClr>
                <a:schemeClr val="dk1"/>
              </a:buClr>
              <a:buSzPts val="2000"/>
              <a:buNone/>
              <a:defRPr sz="2000">
                <a:solidFill>
                  <a:schemeClr val="dk1"/>
                </a:solidFill>
              </a:defRPr>
            </a:lvl4pPr>
            <a:lvl5pPr lvl="4" algn="l">
              <a:lnSpc>
                <a:spcPct val="115000"/>
              </a:lnSpc>
              <a:spcBef>
                <a:spcPts val="500"/>
              </a:spcBef>
              <a:spcAft>
                <a:spcPts val="0"/>
              </a:spcAft>
              <a:buClr>
                <a:schemeClr val="dk1"/>
              </a:buClr>
              <a:buSzPts val="2000"/>
              <a:buNone/>
              <a:defRPr sz="2000">
                <a:solidFill>
                  <a:schemeClr val="dk1"/>
                </a:solidFill>
              </a:defRPr>
            </a:lvl5pPr>
            <a:lvl6pPr lvl="5" algn="l">
              <a:lnSpc>
                <a:spcPct val="115000"/>
              </a:lnSpc>
              <a:spcBef>
                <a:spcPts val="500"/>
              </a:spcBef>
              <a:spcAft>
                <a:spcPts val="0"/>
              </a:spcAft>
              <a:buClr>
                <a:schemeClr val="dk1"/>
              </a:buClr>
              <a:buSzPts val="2000"/>
              <a:buNone/>
              <a:defRPr sz="2000">
                <a:solidFill>
                  <a:schemeClr val="dk1"/>
                </a:solidFill>
              </a:defRPr>
            </a:lvl6pPr>
            <a:lvl7pPr lvl="6" algn="l">
              <a:lnSpc>
                <a:spcPct val="115000"/>
              </a:lnSpc>
              <a:spcBef>
                <a:spcPts val="500"/>
              </a:spcBef>
              <a:spcAft>
                <a:spcPts val="0"/>
              </a:spcAft>
              <a:buClr>
                <a:schemeClr val="dk1"/>
              </a:buClr>
              <a:buSzPts val="2000"/>
              <a:buNone/>
              <a:defRPr sz="2000">
                <a:solidFill>
                  <a:schemeClr val="dk1"/>
                </a:solidFill>
              </a:defRPr>
            </a:lvl7pPr>
            <a:lvl8pPr lvl="7" algn="l">
              <a:lnSpc>
                <a:spcPct val="115000"/>
              </a:lnSpc>
              <a:spcBef>
                <a:spcPts val="500"/>
              </a:spcBef>
              <a:spcAft>
                <a:spcPts val="0"/>
              </a:spcAft>
              <a:buClr>
                <a:schemeClr val="dk1"/>
              </a:buClr>
              <a:buSzPts val="2000"/>
              <a:buNone/>
              <a:defRPr sz="2000">
                <a:solidFill>
                  <a:schemeClr val="dk1"/>
                </a:solidFill>
              </a:defRPr>
            </a:lvl8pPr>
            <a:lvl9pPr lvl="8" algn="l">
              <a:lnSpc>
                <a:spcPct val="115000"/>
              </a:lnSpc>
              <a:spcBef>
                <a:spcPts val="500"/>
              </a:spcBef>
              <a:spcAft>
                <a:spcPts val="0"/>
              </a:spcAft>
              <a:buClr>
                <a:schemeClr val="dk1"/>
              </a:buClr>
              <a:buSzPts val="2000"/>
              <a:buNone/>
              <a:defRPr sz="2000">
                <a:solidFill>
                  <a:schemeClr val="dk1"/>
                </a:solidFill>
              </a:defRPr>
            </a:lvl9pPr>
          </a:lstStyle>
          <a:p/>
        </p:txBody>
      </p:sp>
      <p:sp>
        <p:nvSpPr>
          <p:cNvPr id="1829" name="Google Shape;1829;p287"/>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30" name="Google Shape;1830;p287"/>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31" name="Google Shape;1831;p287"/>
          <p:cNvSpPr txBox="1"/>
          <p:nvPr>
            <p:ph idx="7"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latin typeface="DM Sans Medium"/>
                <a:ea typeface="DM Sans Medium"/>
                <a:cs typeface="DM Sans Medium"/>
                <a:sym typeface="DM Sans Medium"/>
              </a:defRPr>
            </a:lvl1pPr>
            <a:lvl2pPr indent="-228600" lvl="1" marL="914400" algn="l">
              <a:lnSpc>
                <a:spcPct val="100000"/>
              </a:lnSpc>
              <a:spcBef>
                <a:spcPts val="0"/>
              </a:spcBef>
              <a:spcAft>
                <a:spcPts val="0"/>
              </a:spcAft>
              <a:buClr>
                <a:schemeClr val="lt1"/>
              </a:buClr>
              <a:buSzPts val="1500"/>
              <a:buNone/>
              <a:defRPr/>
            </a:lvl2pPr>
            <a:lvl3pPr indent="-228600" lvl="2" marL="1371600" algn="l">
              <a:lnSpc>
                <a:spcPct val="100000"/>
              </a:lnSpc>
              <a:spcBef>
                <a:spcPts val="0"/>
              </a:spcBef>
              <a:spcAft>
                <a:spcPts val="0"/>
              </a:spcAft>
              <a:buClr>
                <a:schemeClr val="lt1"/>
              </a:buClr>
              <a:buSzPts val="1500"/>
              <a:buNone/>
              <a:defRPr/>
            </a:lvl3pPr>
            <a:lvl4pPr indent="-228600" lvl="3" marL="1828800" algn="l">
              <a:lnSpc>
                <a:spcPct val="100000"/>
              </a:lnSpc>
              <a:spcBef>
                <a:spcPts val="0"/>
              </a:spcBef>
              <a:spcAft>
                <a:spcPts val="0"/>
              </a:spcAft>
              <a:buClr>
                <a:schemeClr val="lt1"/>
              </a:buClr>
              <a:buSzPts val="1500"/>
              <a:buNone/>
              <a:defRPr/>
            </a:lvl4pPr>
            <a:lvl5pPr indent="-228600" lvl="4" marL="2286000" algn="l">
              <a:lnSpc>
                <a:spcPct val="100000"/>
              </a:lnSpc>
              <a:spcBef>
                <a:spcPts val="0"/>
              </a:spcBef>
              <a:spcAft>
                <a:spcPts val="0"/>
              </a:spcAft>
              <a:buClr>
                <a:schemeClr val="lt1"/>
              </a:buClr>
              <a:buSzPts val="1500"/>
              <a:buNone/>
              <a:defRPr/>
            </a:lvl5pPr>
            <a:lvl6pPr indent="-228600" lvl="5" marL="2743200" algn="l">
              <a:lnSpc>
                <a:spcPct val="100000"/>
              </a:lnSpc>
              <a:spcBef>
                <a:spcPts val="0"/>
              </a:spcBef>
              <a:spcAft>
                <a:spcPts val="0"/>
              </a:spcAft>
              <a:buClr>
                <a:schemeClr val="lt1"/>
              </a:buClr>
              <a:buSzPts val="1500"/>
              <a:buNone/>
              <a:defRPr>
                <a:solidFill>
                  <a:schemeClr val="lt1"/>
                </a:solidFill>
              </a:defRPr>
            </a:lvl6pPr>
            <a:lvl7pPr indent="-228600" lvl="6" marL="3200400" algn="l">
              <a:lnSpc>
                <a:spcPct val="100000"/>
              </a:lnSpc>
              <a:spcBef>
                <a:spcPts val="0"/>
              </a:spcBef>
              <a:spcAft>
                <a:spcPts val="0"/>
              </a:spcAft>
              <a:buClr>
                <a:schemeClr val="lt1"/>
              </a:buClr>
              <a:buSzPts val="1500"/>
              <a:buNone/>
              <a:defRPr>
                <a:solidFill>
                  <a:schemeClr val="lt1"/>
                </a:solidFill>
              </a:defRPr>
            </a:lvl7pPr>
            <a:lvl8pPr indent="-228600" lvl="7" marL="3657600" algn="l">
              <a:lnSpc>
                <a:spcPct val="100000"/>
              </a:lnSpc>
              <a:spcBef>
                <a:spcPts val="0"/>
              </a:spcBef>
              <a:spcAft>
                <a:spcPts val="0"/>
              </a:spcAft>
              <a:buClr>
                <a:schemeClr val="lt1"/>
              </a:buClr>
              <a:buSzPts val="1500"/>
              <a:buNone/>
              <a:defRPr>
                <a:solidFill>
                  <a:schemeClr val="lt1"/>
                </a:solidFill>
              </a:defRPr>
            </a:lvl8pPr>
            <a:lvl9pPr indent="-228600" lvl="8" marL="411480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1832" name="Shape 1832"/>
        <p:cNvGrpSpPr/>
        <p:nvPr/>
      </p:nvGrpSpPr>
      <p:grpSpPr>
        <a:xfrm>
          <a:off x="0" y="0"/>
          <a:ext cx="0" cy="0"/>
          <a:chOff x="0" y="0"/>
          <a:chExt cx="0" cy="0"/>
        </a:xfrm>
      </p:grpSpPr>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1833" name="Shape 1833"/>
        <p:cNvGrpSpPr/>
        <p:nvPr/>
      </p:nvGrpSpPr>
      <p:grpSpPr>
        <a:xfrm>
          <a:off x="0" y="0"/>
          <a:ext cx="0" cy="0"/>
          <a:chOff x="0" y="0"/>
          <a:chExt cx="0" cy="0"/>
        </a:xfrm>
      </p:grpSpPr>
      <p:sp>
        <p:nvSpPr>
          <p:cNvPr id="1834" name="Google Shape;1834;p289"/>
          <p:cNvSpPr txBox="1"/>
          <p:nvPr>
            <p:ph type="title"/>
          </p:nvPr>
        </p:nvSpPr>
        <p:spPr>
          <a:xfrm>
            <a:off x="762000" y="609600"/>
            <a:ext cx="10660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835" name="Google Shape;1835;p289"/>
          <p:cNvSpPr txBox="1"/>
          <p:nvPr/>
        </p:nvSpPr>
        <p:spPr>
          <a:xfrm>
            <a:off x="646568" y="6361500"/>
            <a:ext cx="53778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DM Sans"/>
                <a:ea typeface="DM Sans"/>
                <a:cs typeface="DM Sans"/>
                <a:sym typeface="DM Sans"/>
              </a:rPr>
              <a:t>©202</a:t>
            </a:r>
            <a:r>
              <a:rPr lang="en" sz="1100">
                <a:solidFill>
                  <a:schemeClr val="dk1"/>
                </a:solidFill>
                <a:latin typeface="DM Sans"/>
                <a:ea typeface="DM Sans"/>
                <a:cs typeface="DM Sans"/>
                <a:sym typeface="DM Sans"/>
              </a:rPr>
              <a:t>4</a:t>
            </a:r>
            <a:r>
              <a:rPr b="0" i="0" lang="en" sz="1100" u="none" cap="none" strike="noStrike">
                <a:solidFill>
                  <a:schemeClr val="dk1"/>
                </a:solidFill>
                <a:latin typeface="DM Sans"/>
                <a:ea typeface="DM Sans"/>
                <a:cs typeface="DM Sans"/>
                <a:sym typeface="DM Sans"/>
              </a:rPr>
              <a:t> Databricks Inc. — All rights reserved</a:t>
            </a:r>
            <a:endParaRPr b="0" i="0" sz="1100" u="none" cap="none" strike="noStrike">
              <a:solidFill>
                <a:schemeClr val="dk1"/>
              </a:solidFill>
              <a:latin typeface="DM Sans"/>
              <a:ea typeface="DM Sans"/>
              <a:cs typeface="DM Sans"/>
              <a:sym typeface="DM Sans"/>
            </a:endParaRPr>
          </a:p>
        </p:txBody>
      </p:sp>
      <p:sp>
        <p:nvSpPr>
          <p:cNvPr id="1836" name="Google Shape;1836;p289"/>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1pPr>
            <a:lvl2pPr indent="0" lvl="1" mar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2pPr>
            <a:lvl3pPr indent="0" lvl="2" mar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3pPr>
            <a:lvl4pPr indent="0" lvl="3" mar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4pPr>
            <a:lvl5pPr indent="0" lvl="4" mar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5pPr>
            <a:lvl6pPr indent="0" lvl="5" mar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6pPr>
            <a:lvl7pPr indent="0" lvl="6" mar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7pPr>
            <a:lvl8pPr indent="0" lvl="7" mar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8pPr>
            <a:lvl9pPr indent="0" lvl="8" mar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837" name="Google Shape;1837;p289"/>
          <p:cNvPicPr preferRelativeResize="0"/>
          <p:nvPr/>
        </p:nvPicPr>
        <p:blipFill rotWithShape="1">
          <a:blip r:embed="rId2">
            <a:alphaModFix/>
          </a:blip>
          <a:srcRect b="0" l="0" r="0" t="0"/>
          <a:stretch/>
        </p:blipFill>
        <p:spPr>
          <a:xfrm>
            <a:off x="10665440" y="6473302"/>
            <a:ext cx="186627" cy="186627"/>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1838" name="Shape 1838"/>
        <p:cNvGrpSpPr/>
        <p:nvPr/>
      </p:nvGrpSpPr>
      <p:grpSpPr>
        <a:xfrm>
          <a:off x="0" y="0"/>
          <a:ext cx="0" cy="0"/>
          <a:chOff x="0" y="0"/>
          <a:chExt cx="0" cy="0"/>
        </a:xfrm>
      </p:grpSpPr>
      <p:sp>
        <p:nvSpPr>
          <p:cNvPr id="1839" name="Google Shape;1839;p290"/>
          <p:cNvSpPr txBox="1"/>
          <p:nvPr>
            <p:ph type="title"/>
          </p:nvPr>
        </p:nvSpPr>
        <p:spPr>
          <a:xfrm>
            <a:off x="609625" y="609600"/>
            <a:ext cx="109698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0" name="Google Shape;1840;p290"/>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dk2"/>
        </a:solidFill>
      </p:bgPr>
    </p:bg>
    <p:spTree>
      <p:nvGrpSpPr>
        <p:cNvPr id="1841" name="Shape 1841"/>
        <p:cNvGrpSpPr/>
        <p:nvPr/>
      </p:nvGrpSpPr>
      <p:grpSpPr>
        <a:xfrm>
          <a:off x="0" y="0"/>
          <a:ext cx="0" cy="0"/>
          <a:chOff x="0" y="0"/>
          <a:chExt cx="0" cy="0"/>
        </a:xfrm>
      </p:grpSpPr>
      <p:sp>
        <p:nvSpPr>
          <p:cNvPr id="1842" name="Google Shape;1842;p291"/>
          <p:cNvSpPr txBox="1"/>
          <p:nvPr>
            <p:ph type="title"/>
          </p:nvPr>
        </p:nvSpPr>
        <p:spPr>
          <a:xfrm>
            <a:off x="762000" y="609600"/>
            <a:ext cx="106650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3" name="Google Shape;1843;p291"/>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1844" name="Shape 1844"/>
        <p:cNvGrpSpPr/>
        <p:nvPr/>
      </p:nvGrpSpPr>
      <p:grpSpPr>
        <a:xfrm>
          <a:off x="0" y="0"/>
          <a:ext cx="0" cy="0"/>
          <a:chOff x="0" y="0"/>
          <a:chExt cx="0" cy="0"/>
        </a:xfrm>
      </p:grpSpPr>
      <p:sp>
        <p:nvSpPr>
          <p:cNvPr id="1845" name="Google Shape;1845;p292"/>
          <p:cNvSpPr txBox="1"/>
          <p:nvPr>
            <p:ph type="title"/>
          </p:nvPr>
        </p:nvSpPr>
        <p:spPr>
          <a:xfrm>
            <a:off x="762000" y="609600"/>
            <a:ext cx="10660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846" name="Google Shape;1846;p292"/>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847" name="Google Shape;1847;p292"/>
          <p:cNvPicPr preferRelativeResize="0"/>
          <p:nvPr/>
        </p:nvPicPr>
        <p:blipFill rotWithShape="1">
          <a:blip r:embed="rId2">
            <a:alphaModFix/>
          </a:blip>
          <a:srcRect b="0" l="0" r="0" t="0"/>
          <a:stretch/>
        </p:blipFill>
        <p:spPr>
          <a:xfrm>
            <a:off x="10666596" y="6474098"/>
            <a:ext cx="188326" cy="188326"/>
          </a:xfrm>
          <a:prstGeom prst="rect">
            <a:avLst/>
          </a:prstGeom>
          <a:noFill/>
          <a:ln>
            <a:noFill/>
          </a:ln>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1848" name="Shape 1848"/>
        <p:cNvGrpSpPr/>
        <p:nvPr/>
      </p:nvGrpSpPr>
      <p:grpSpPr>
        <a:xfrm>
          <a:off x="0" y="0"/>
          <a:ext cx="0" cy="0"/>
          <a:chOff x="0" y="0"/>
          <a:chExt cx="0" cy="0"/>
        </a:xfrm>
      </p:grpSpPr>
      <p:sp>
        <p:nvSpPr>
          <p:cNvPr id="1849" name="Google Shape;1849;p293"/>
          <p:cNvSpPr txBox="1"/>
          <p:nvPr>
            <p:ph type="title"/>
          </p:nvPr>
        </p:nvSpPr>
        <p:spPr>
          <a:xfrm>
            <a:off x="762000" y="609600"/>
            <a:ext cx="106602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850" name="Google Shape;1850;p293"/>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851" name="Google Shape;1851;p293"/>
          <p:cNvPicPr preferRelativeResize="0"/>
          <p:nvPr/>
        </p:nvPicPr>
        <p:blipFill rotWithShape="1">
          <a:blip r:embed="rId2">
            <a:alphaModFix/>
          </a:blip>
          <a:srcRect b="0" l="0" r="0" t="0"/>
          <a:stretch/>
        </p:blipFill>
        <p:spPr>
          <a:xfrm>
            <a:off x="10666596" y="6474098"/>
            <a:ext cx="188326" cy="188326"/>
          </a:xfrm>
          <a:prstGeom prst="rect">
            <a:avLst/>
          </a:prstGeom>
          <a:noFill/>
          <a:ln>
            <a:noFill/>
          </a:ln>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1852" name="Shape 1852"/>
        <p:cNvGrpSpPr/>
        <p:nvPr/>
      </p:nvGrpSpPr>
      <p:grpSpPr>
        <a:xfrm>
          <a:off x="0" y="0"/>
          <a:ext cx="0" cy="0"/>
          <a:chOff x="0" y="0"/>
          <a:chExt cx="0" cy="0"/>
        </a:xfrm>
      </p:grpSpPr>
      <p:pic>
        <p:nvPicPr>
          <p:cNvPr id="1853" name="Google Shape;1853;p294"/>
          <p:cNvPicPr preferRelativeResize="0"/>
          <p:nvPr/>
        </p:nvPicPr>
        <p:blipFill rotWithShape="1">
          <a:blip r:embed="rId2">
            <a:alphaModFix/>
          </a:blip>
          <a:srcRect b="0" l="0" r="0" t="0"/>
          <a:stretch/>
        </p:blipFill>
        <p:spPr>
          <a:xfrm>
            <a:off x="3021226" y="2819748"/>
            <a:ext cx="6143488" cy="977300"/>
          </a:xfrm>
          <a:prstGeom prst="rect">
            <a:avLst/>
          </a:prstGeom>
          <a:noFill/>
          <a:ln>
            <a:noFill/>
          </a:ln>
        </p:spPr>
      </p:pic>
      <p:sp>
        <p:nvSpPr>
          <p:cNvPr id="1854" name="Google Shape;1854;p294"/>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1855" name="Shape 1855"/>
        <p:cNvGrpSpPr/>
        <p:nvPr/>
      </p:nvGrpSpPr>
      <p:grpSpPr>
        <a:xfrm>
          <a:off x="0" y="0"/>
          <a:ext cx="0" cy="0"/>
          <a:chOff x="0" y="0"/>
          <a:chExt cx="0" cy="0"/>
        </a:xfrm>
      </p:grpSpPr>
      <p:sp>
        <p:nvSpPr>
          <p:cNvPr id="1856" name="Google Shape;1856;p295"/>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p:txBody>
      </p:sp>
      <p:sp>
        <p:nvSpPr>
          <p:cNvPr id="1857" name="Google Shape;1857;p295"/>
          <p:cNvSpPr/>
          <p:nvPr/>
        </p:nvSpPr>
        <p:spPr>
          <a:xfrm>
            <a:off x="6024288" y="1825633"/>
            <a:ext cx="55551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58" name="Google Shape;1858;p295"/>
          <p:cNvSpPr txBox="1"/>
          <p:nvPr>
            <p:ph idx="1" type="body"/>
          </p:nvPr>
        </p:nvSpPr>
        <p:spPr>
          <a:xfrm>
            <a:off x="761817" y="1988833"/>
            <a:ext cx="43548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lt1"/>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1859" name="Google Shape;1859;p295"/>
          <p:cNvSpPr txBox="1"/>
          <p:nvPr>
            <p:ph idx="2" type="body"/>
          </p:nvPr>
        </p:nvSpPr>
        <p:spPr>
          <a:xfrm>
            <a:off x="6164787" y="1988833"/>
            <a:ext cx="5244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1"/>
              </a:buClr>
              <a:buSzPts val="2000"/>
              <a:buFont typeface="DM Sans"/>
              <a:buChar char="•"/>
              <a:defRPr i="0" sz="2000" u="none" cap="none" strike="noStrike">
                <a:latin typeface="DM Sans"/>
                <a:ea typeface="DM Sans"/>
                <a:cs typeface="DM Sans"/>
                <a:sym typeface="DM Sans"/>
              </a:defRPr>
            </a:lvl1pPr>
            <a:lvl2pPr indent="-330200" lvl="1" marL="914400" marR="0" algn="l">
              <a:lnSpc>
                <a:spcPct val="115000"/>
              </a:lnSpc>
              <a:spcBef>
                <a:spcPts val="500"/>
              </a:spcBef>
              <a:spcAft>
                <a:spcPts val="0"/>
              </a:spcAft>
              <a:buClr>
                <a:schemeClr val="dk1"/>
              </a:buClr>
              <a:buSzPts val="1600"/>
              <a:buFont typeface="DM Sans"/>
              <a:buChar char="•"/>
              <a:defRPr i="0" sz="1600" u="none" cap="none" strike="noStrike">
                <a:latin typeface="DM Sans"/>
                <a:ea typeface="DM Sans"/>
                <a:cs typeface="DM Sans"/>
                <a:sym typeface="DM Sans"/>
              </a:defRPr>
            </a:lvl2pPr>
            <a:lvl3pPr indent="-330200" lvl="2" marL="1371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6pPr>
            <a:lvl7pPr indent="-330200" lvl="6" marL="32004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7pPr>
            <a:lvl8pPr indent="-330200" lvl="7" marL="3657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8pPr>
            <a:lvl9pPr indent="-330200" lvl="8" marL="4114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9pPr>
          </a:lstStyle>
          <a:p/>
        </p:txBody>
      </p:sp>
      <p:sp>
        <p:nvSpPr>
          <p:cNvPr id="1860" name="Google Shape;1860;p295"/>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61" name="Google Shape;1861;p295"/>
          <p:cNvSpPr txBox="1"/>
          <p:nvPr>
            <p:ph idx="3"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500"/>
              </a:spcBef>
              <a:spcAft>
                <a:spcPts val="0"/>
              </a:spcAft>
              <a:buClr>
                <a:schemeClr val="lt1"/>
              </a:buClr>
              <a:buSzPts val="1600"/>
              <a:buNone/>
              <a:defRPr>
                <a:solidFill>
                  <a:schemeClr val="lt1"/>
                </a:solidFill>
              </a:defRPr>
            </a:lvl3pPr>
            <a:lvl4pPr indent="-228600" lvl="3" marL="1828800" algn="l">
              <a:lnSpc>
                <a:spcPct val="90000"/>
              </a:lnSpc>
              <a:spcBef>
                <a:spcPts val="500"/>
              </a:spcBef>
              <a:spcAft>
                <a:spcPts val="0"/>
              </a:spcAft>
              <a:buClr>
                <a:schemeClr val="lt1"/>
              </a:buClr>
              <a:buSzPts val="1600"/>
              <a:buNone/>
              <a:defRPr>
                <a:solidFill>
                  <a:schemeClr val="lt1"/>
                </a:solidFill>
              </a:defRPr>
            </a:lvl4pPr>
            <a:lvl5pPr indent="-228600" lvl="4" marL="2286000" algn="l">
              <a:lnSpc>
                <a:spcPct val="90000"/>
              </a:lnSpc>
              <a:spcBef>
                <a:spcPts val="500"/>
              </a:spcBef>
              <a:spcAft>
                <a:spcPts val="0"/>
              </a:spcAft>
              <a:buClr>
                <a:schemeClr val="lt1"/>
              </a:buClr>
              <a:buSzPts val="1600"/>
              <a:buNone/>
              <a:defRPr>
                <a:solidFill>
                  <a:schemeClr val="lt1"/>
                </a:solidFill>
              </a:defRPr>
            </a:lvl5pPr>
            <a:lvl6pPr indent="-228600" lvl="5" marL="2743200" algn="l">
              <a:lnSpc>
                <a:spcPct val="90000"/>
              </a:lnSpc>
              <a:spcBef>
                <a:spcPts val="500"/>
              </a:spcBef>
              <a:spcAft>
                <a:spcPts val="0"/>
              </a:spcAft>
              <a:buClr>
                <a:schemeClr val="lt1"/>
              </a:buClr>
              <a:buSzPts val="1600"/>
              <a:buNone/>
              <a:defRPr>
                <a:solidFill>
                  <a:schemeClr val="lt1"/>
                </a:solidFill>
              </a:defRPr>
            </a:lvl6pPr>
            <a:lvl7pPr indent="-228600" lvl="6" marL="3200400" algn="l">
              <a:lnSpc>
                <a:spcPct val="90000"/>
              </a:lnSpc>
              <a:spcBef>
                <a:spcPts val="500"/>
              </a:spcBef>
              <a:spcAft>
                <a:spcPts val="0"/>
              </a:spcAft>
              <a:buClr>
                <a:schemeClr val="lt1"/>
              </a:buClr>
              <a:buSzPts val="1600"/>
              <a:buNone/>
              <a:defRPr>
                <a:solidFill>
                  <a:schemeClr val="lt1"/>
                </a:solidFill>
              </a:defRPr>
            </a:lvl7pPr>
            <a:lvl8pPr indent="-228600" lvl="7" marL="3657600" algn="l">
              <a:lnSpc>
                <a:spcPct val="90000"/>
              </a:lnSpc>
              <a:spcBef>
                <a:spcPts val="500"/>
              </a:spcBef>
              <a:spcAft>
                <a:spcPts val="0"/>
              </a:spcAft>
              <a:buClr>
                <a:schemeClr val="lt1"/>
              </a:buClr>
              <a:buSzPts val="1600"/>
              <a:buNone/>
              <a:defRPr>
                <a:solidFill>
                  <a:schemeClr val="lt1"/>
                </a:solidFill>
              </a:defRPr>
            </a:lvl8pPr>
            <a:lvl9pPr indent="-228600" lvl="8" marL="411480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1862" name="Shape 1862"/>
        <p:cNvGrpSpPr/>
        <p:nvPr/>
      </p:nvGrpSpPr>
      <p:grpSpPr>
        <a:xfrm>
          <a:off x="0" y="0"/>
          <a:ext cx="0" cy="0"/>
          <a:chOff x="0" y="0"/>
          <a:chExt cx="0" cy="0"/>
        </a:xfrm>
      </p:grpSpPr>
      <p:sp>
        <p:nvSpPr>
          <p:cNvPr id="1863" name="Google Shape;1863;p296"/>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p:txBody>
      </p:sp>
      <p:sp>
        <p:nvSpPr>
          <p:cNvPr id="1864" name="Google Shape;1864;p296"/>
          <p:cNvSpPr/>
          <p:nvPr/>
        </p:nvSpPr>
        <p:spPr>
          <a:xfrm>
            <a:off x="609453" y="1825633"/>
            <a:ext cx="55551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65" name="Google Shape;1865;p296"/>
          <p:cNvSpPr txBox="1"/>
          <p:nvPr>
            <p:ph idx="1" type="body"/>
          </p:nvPr>
        </p:nvSpPr>
        <p:spPr>
          <a:xfrm>
            <a:off x="7072503" y="1988833"/>
            <a:ext cx="43548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lt1"/>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1866" name="Google Shape;1866;p296"/>
          <p:cNvSpPr txBox="1"/>
          <p:nvPr>
            <p:ph idx="2" type="body"/>
          </p:nvPr>
        </p:nvSpPr>
        <p:spPr>
          <a:xfrm>
            <a:off x="759202" y="1988833"/>
            <a:ext cx="5244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1"/>
              </a:buClr>
              <a:buSzPts val="2000"/>
              <a:buFont typeface="DM Sans"/>
              <a:buChar char="•"/>
              <a:defRPr i="0" sz="2000" u="none" cap="none" strike="noStrike">
                <a:latin typeface="DM Sans"/>
                <a:ea typeface="DM Sans"/>
                <a:cs typeface="DM Sans"/>
                <a:sym typeface="DM Sans"/>
              </a:defRPr>
            </a:lvl1pPr>
            <a:lvl2pPr indent="-330200" lvl="1" marL="914400" marR="0" algn="l">
              <a:lnSpc>
                <a:spcPct val="115000"/>
              </a:lnSpc>
              <a:spcBef>
                <a:spcPts val="500"/>
              </a:spcBef>
              <a:spcAft>
                <a:spcPts val="0"/>
              </a:spcAft>
              <a:buClr>
                <a:schemeClr val="dk1"/>
              </a:buClr>
              <a:buSzPts val="1600"/>
              <a:buFont typeface="DM Sans"/>
              <a:buChar char="•"/>
              <a:defRPr i="0" sz="1600" u="none" cap="none" strike="noStrike">
                <a:latin typeface="DM Sans"/>
                <a:ea typeface="DM Sans"/>
                <a:cs typeface="DM Sans"/>
                <a:sym typeface="DM Sans"/>
              </a:defRPr>
            </a:lvl2pPr>
            <a:lvl3pPr indent="-330200" lvl="2" marL="1371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3pPr>
            <a:lvl4pPr indent="-330200" lvl="3" marL="1828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4pPr>
            <a:lvl5pPr indent="-330200" lvl="4" marL="22860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5pPr>
            <a:lvl6pPr indent="-330200" lvl="5" marL="27432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6pPr>
            <a:lvl7pPr indent="-330200" lvl="6" marL="32004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7pPr>
            <a:lvl8pPr indent="-330200" lvl="7" marL="36576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8pPr>
            <a:lvl9pPr indent="-330200" lvl="8" marL="4114800" marR="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9pPr>
          </a:lstStyle>
          <a:p/>
        </p:txBody>
      </p:sp>
      <p:sp>
        <p:nvSpPr>
          <p:cNvPr id="1867" name="Google Shape;1867;p296"/>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68" name="Google Shape;1868;p296"/>
          <p:cNvSpPr txBox="1"/>
          <p:nvPr>
            <p:ph idx="3"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500"/>
              </a:spcBef>
              <a:spcAft>
                <a:spcPts val="0"/>
              </a:spcAft>
              <a:buClr>
                <a:schemeClr val="lt1"/>
              </a:buClr>
              <a:buSzPts val="1600"/>
              <a:buNone/>
              <a:defRPr>
                <a:solidFill>
                  <a:schemeClr val="lt1"/>
                </a:solidFill>
              </a:defRPr>
            </a:lvl3pPr>
            <a:lvl4pPr indent="-228600" lvl="3" marL="1828800" algn="l">
              <a:lnSpc>
                <a:spcPct val="90000"/>
              </a:lnSpc>
              <a:spcBef>
                <a:spcPts val="500"/>
              </a:spcBef>
              <a:spcAft>
                <a:spcPts val="0"/>
              </a:spcAft>
              <a:buClr>
                <a:schemeClr val="lt1"/>
              </a:buClr>
              <a:buSzPts val="1600"/>
              <a:buNone/>
              <a:defRPr>
                <a:solidFill>
                  <a:schemeClr val="lt1"/>
                </a:solidFill>
              </a:defRPr>
            </a:lvl4pPr>
            <a:lvl5pPr indent="-228600" lvl="4" marL="2286000" algn="l">
              <a:lnSpc>
                <a:spcPct val="90000"/>
              </a:lnSpc>
              <a:spcBef>
                <a:spcPts val="500"/>
              </a:spcBef>
              <a:spcAft>
                <a:spcPts val="0"/>
              </a:spcAft>
              <a:buClr>
                <a:schemeClr val="lt1"/>
              </a:buClr>
              <a:buSzPts val="1600"/>
              <a:buNone/>
              <a:defRPr>
                <a:solidFill>
                  <a:schemeClr val="lt1"/>
                </a:solidFill>
              </a:defRPr>
            </a:lvl5pPr>
            <a:lvl6pPr indent="-228600" lvl="5" marL="2743200" algn="l">
              <a:lnSpc>
                <a:spcPct val="90000"/>
              </a:lnSpc>
              <a:spcBef>
                <a:spcPts val="500"/>
              </a:spcBef>
              <a:spcAft>
                <a:spcPts val="0"/>
              </a:spcAft>
              <a:buClr>
                <a:schemeClr val="lt1"/>
              </a:buClr>
              <a:buSzPts val="1600"/>
              <a:buNone/>
              <a:defRPr>
                <a:solidFill>
                  <a:schemeClr val="lt1"/>
                </a:solidFill>
              </a:defRPr>
            </a:lvl6pPr>
            <a:lvl7pPr indent="-228600" lvl="6" marL="3200400" algn="l">
              <a:lnSpc>
                <a:spcPct val="90000"/>
              </a:lnSpc>
              <a:spcBef>
                <a:spcPts val="500"/>
              </a:spcBef>
              <a:spcAft>
                <a:spcPts val="0"/>
              </a:spcAft>
              <a:buClr>
                <a:schemeClr val="lt1"/>
              </a:buClr>
              <a:buSzPts val="1600"/>
              <a:buNone/>
              <a:defRPr>
                <a:solidFill>
                  <a:schemeClr val="lt1"/>
                </a:solidFill>
              </a:defRPr>
            </a:lvl7pPr>
            <a:lvl8pPr indent="-228600" lvl="7" marL="3657600" algn="l">
              <a:lnSpc>
                <a:spcPct val="90000"/>
              </a:lnSpc>
              <a:spcBef>
                <a:spcPts val="500"/>
              </a:spcBef>
              <a:spcAft>
                <a:spcPts val="0"/>
              </a:spcAft>
              <a:buClr>
                <a:schemeClr val="lt1"/>
              </a:buClr>
              <a:buSzPts val="1600"/>
              <a:buNone/>
              <a:defRPr>
                <a:solidFill>
                  <a:schemeClr val="lt1"/>
                </a:solidFill>
              </a:defRPr>
            </a:lvl8pPr>
            <a:lvl9pPr indent="-228600" lvl="8" marL="411480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94" name="Shape 194"/>
        <p:cNvGrpSpPr/>
        <p:nvPr/>
      </p:nvGrpSpPr>
      <p:grpSpPr>
        <a:xfrm>
          <a:off x="0" y="0"/>
          <a:ext cx="0" cy="0"/>
          <a:chOff x="0" y="0"/>
          <a:chExt cx="0" cy="0"/>
        </a:xfrm>
      </p:grpSpPr>
      <p:sp>
        <p:nvSpPr>
          <p:cNvPr id="195" name="Google Shape;195;p31"/>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96" name="Google Shape;196;p31"/>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1869" name="Shape 1869"/>
        <p:cNvGrpSpPr/>
        <p:nvPr/>
      </p:nvGrpSpPr>
      <p:grpSpPr>
        <a:xfrm>
          <a:off x="0" y="0"/>
          <a:ext cx="0" cy="0"/>
          <a:chOff x="0" y="0"/>
          <a:chExt cx="0" cy="0"/>
        </a:xfrm>
      </p:grpSpPr>
      <p:sp>
        <p:nvSpPr>
          <p:cNvPr id="1870" name="Google Shape;1870;p297"/>
          <p:cNvSpPr/>
          <p:nvPr/>
        </p:nvSpPr>
        <p:spPr>
          <a:xfrm>
            <a:off x="609453" y="1825633"/>
            <a:ext cx="109701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71" name="Google Shape;1871;p297"/>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p:txBody>
      </p:sp>
      <p:sp>
        <p:nvSpPr>
          <p:cNvPr id="1872" name="Google Shape;1872;p297"/>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dk1"/>
              </a:buClr>
              <a:buSzPts val="2000"/>
              <a:buFont typeface="DM Sans"/>
              <a:buChar char="•"/>
              <a:defRPr i="0" u="none" cap="none" strike="noStrike">
                <a:solidFill>
                  <a:schemeClr val="dk1"/>
                </a:solidFill>
                <a:latin typeface="DM Sans"/>
                <a:ea typeface="DM Sans"/>
                <a:cs typeface="DM Sans"/>
                <a:sym typeface="DM Sans"/>
              </a:defRPr>
            </a:lvl2pPr>
            <a:lvl3pPr indent="-355600" lvl="2" marL="13716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3pPr>
            <a:lvl4pPr indent="-355600" lvl="3" marL="18288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4pPr>
            <a:lvl5pPr indent="-355600" lvl="4" marL="22860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5pPr>
            <a:lvl6pPr indent="-355600" lvl="5" marL="27432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6pPr>
            <a:lvl7pPr indent="-355600" lvl="6" marL="32004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7pPr>
            <a:lvl8pPr indent="-355600" lvl="7" marL="36576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8pPr>
            <a:lvl9pPr indent="-355600" lvl="8" marL="4114800" marR="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9pPr>
          </a:lstStyle>
          <a:p/>
        </p:txBody>
      </p:sp>
      <p:sp>
        <p:nvSpPr>
          <p:cNvPr id="1873" name="Google Shape;1873;p297"/>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74" name="Google Shape;1874;p297"/>
          <p:cNvSpPr txBox="1"/>
          <p:nvPr>
            <p:ph idx="2"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500"/>
              </a:spcBef>
              <a:spcAft>
                <a:spcPts val="0"/>
              </a:spcAft>
              <a:buClr>
                <a:schemeClr val="lt1"/>
              </a:buClr>
              <a:buSzPts val="1600"/>
              <a:buNone/>
              <a:defRPr>
                <a:solidFill>
                  <a:schemeClr val="lt1"/>
                </a:solidFill>
              </a:defRPr>
            </a:lvl3pPr>
            <a:lvl4pPr indent="-228600" lvl="3" marL="1828800" algn="l">
              <a:lnSpc>
                <a:spcPct val="90000"/>
              </a:lnSpc>
              <a:spcBef>
                <a:spcPts val="500"/>
              </a:spcBef>
              <a:spcAft>
                <a:spcPts val="0"/>
              </a:spcAft>
              <a:buClr>
                <a:schemeClr val="lt1"/>
              </a:buClr>
              <a:buSzPts val="1600"/>
              <a:buNone/>
              <a:defRPr>
                <a:solidFill>
                  <a:schemeClr val="lt1"/>
                </a:solidFill>
              </a:defRPr>
            </a:lvl4pPr>
            <a:lvl5pPr indent="-228600" lvl="4" marL="2286000" algn="l">
              <a:lnSpc>
                <a:spcPct val="90000"/>
              </a:lnSpc>
              <a:spcBef>
                <a:spcPts val="500"/>
              </a:spcBef>
              <a:spcAft>
                <a:spcPts val="0"/>
              </a:spcAft>
              <a:buClr>
                <a:schemeClr val="lt1"/>
              </a:buClr>
              <a:buSzPts val="1600"/>
              <a:buNone/>
              <a:defRPr>
                <a:solidFill>
                  <a:schemeClr val="lt1"/>
                </a:solidFill>
              </a:defRPr>
            </a:lvl5pPr>
            <a:lvl6pPr indent="-228600" lvl="5" marL="2743200" algn="l">
              <a:lnSpc>
                <a:spcPct val="90000"/>
              </a:lnSpc>
              <a:spcBef>
                <a:spcPts val="500"/>
              </a:spcBef>
              <a:spcAft>
                <a:spcPts val="0"/>
              </a:spcAft>
              <a:buClr>
                <a:schemeClr val="lt1"/>
              </a:buClr>
              <a:buSzPts val="1600"/>
              <a:buNone/>
              <a:defRPr>
                <a:solidFill>
                  <a:schemeClr val="lt1"/>
                </a:solidFill>
              </a:defRPr>
            </a:lvl6pPr>
            <a:lvl7pPr indent="-228600" lvl="6" marL="3200400" algn="l">
              <a:lnSpc>
                <a:spcPct val="90000"/>
              </a:lnSpc>
              <a:spcBef>
                <a:spcPts val="500"/>
              </a:spcBef>
              <a:spcAft>
                <a:spcPts val="0"/>
              </a:spcAft>
              <a:buClr>
                <a:schemeClr val="lt1"/>
              </a:buClr>
              <a:buSzPts val="1600"/>
              <a:buNone/>
              <a:defRPr>
                <a:solidFill>
                  <a:schemeClr val="lt1"/>
                </a:solidFill>
              </a:defRPr>
            </a:lvl7pPr>
            <a:lvl8pPr indent="-228600" lvl="7" marL="3657600" algn="l">
              <a:lnSpc>
                <a:spcPct val="90000"/>
              </a:lnSpc>
              <a:spcBef>
                <a:spcPts val="500"/>
              </a:spcBef>
              <a:spcAft>
                <a:spcPts val="0"/>
              </a:spcAft>
              <a:buClr>
                <a:schemeClr val="lt1"/>
              </a:buClr>
              <a:buSzPts val="1600"/>
              <a:buNone/>
              <a:defRPr>
                <a:solidFill>
                  <a:schemeClr val="lt1"/>
                </a:solidFill>
              </a:defRPr>
            </a:lvl8pPr>
            <a:lvl9pPr indent="-228600" lvl="8" marL="411480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1_3 Title Slide B - Light_1_3_2">
    <p:spTree>
      <p:nvGrpSpPr>
        <p:cNvPr id="1875" name="Shape 1875"/>
        <p:cNvGrpSpPr/>
        <p:nvPr/>
      </p:nvGrpSpPr>
      <p:grpSpPr>
        <a:xfrm>
          <a:off x="0" y="0"/>
          <a:ext cx="0" cy="0"/>
          <a:chOff x="0" y="0"/>
          <a:chExt cx="0" cy="0"/>
        </a:xfrm>
      </p:grpSpPr>
      <p:pic>
        <p:nvPicPr>
          <p:cNvPr id="1876" name="Google Shape;1876;p298"/>
          <p:cNvPicPr preferRelativeResize="0"/>
          <p:nvPr/>
        </p:nvPicPr>
        <p:blipFill>
          <a:blip r:embed="rId2">
            <a:alphaModFix/>
          </a:blip>
          <a:stretch>
            <a:fillRect/>
          </a:stretch>
        </p:blipFill>
        <p:spPr>
          <a:xfrm>
            <a:off x="13" y="900"/>
            <a:ext cx="12185774" cy="6854486"/>
          </a:xfrm>
          <a:prstGeom prst="rect">
            <a:avLst/>
          </a:prstGeom>
          <a:noFill/>
          <a:ln>
            <a:noFill/>
          </a:ln>
        </p:spPr>
      </p:pic>
      <p:sp>
        <p:nvSpPr>
          <p:cNvPr id="1877" name="Google Shape;1877;p298"/>
          <p:cNvSpPr txBox="1"/>
          <p:nvPr>
            <p:ph type="ctrTitle"/>
          </p:nvPr>
        </p:nvSpPr>
        <p:spPr>
          <a:xfrm>
            <a:off x="761808" y="1186975"/>
            <a:ext cx="61812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78" name="Google Shape;1878;p298"/>
          <p:cNvSpPr txBox="1"/>
          <p:nvPr>
            <p:ph idx="1" type="subTitle"/>
          </p:nvPr>
        </p:nvSpPr>
        <p:spPr>
          <a:xfrm>
            <a:off x="761817" y="3835400"/>
            <a:ext cx="6170100" cy="1224300"/>
          </a:xfrm>
          <a:prstGeom prst="rect">
            <a:avLst/>
          </a:prstGeom>
          <a:noFill/>
          <a:ln>
            <a:noFill/>
          </a:ln>
        </p:spPr>
        <p:txBody>
          <a:bodyPr anchorCtr="0" anchor="t" bIns="0" lIns="91425" spcFirstLastPara="1" rIns="0" wrap="square" tIns="0">
            <a:noAutofit/>
          </a:bodyPr>
          <a:lstStyle>
            <a:lvl1pPr lvl="0" algn="l">
              <a:lnSpc>
                <a:spcPct val="100000"/>
              </a:lnSpc>
              <a:spcBef>
                <a:spcPts val="0"/>
              </a:spcBef>
              <a:spcAft>
                <a:spcPts val="0"/>
              </a:spcAft>
              <a:buSzPts val="1500"/>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1879" name="Google Shape;1879;p298"/>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880" name="Google Shape;1880;p298"/>
          <p:cNvSpPr txBox="1"/>
          <p:nvPr>
            <p:ph idx="2" type="subTitle"/>
          </p:nvPr>
        </p:nvSpPr>
        <p:spPr>
          <a:xfrm>
            <a:off x="761817" y="5756000"/>
            <a:ext cx="5262300" cy="492300"/>
          </a:xfrm>
          <a:prstGeom prst="rect">
            <a:avLst/>
          </a:prstGeom>
          <a:noFill/>
          <a:ln>
            <a:noFill/>
          </a:ln>
        </p:spPr>
        <p:txBody>
          <a:bodyPr anchorCtr="0" anchor="t" bIns="0" lIns="91425" spcFirstLastPara="1" rIns="0" wrap="square" tIns="0">
            <a:noAutofit/>
          </a:bodyPr>
          <a:lstStyle>
            <a:lvl1pPr lvl="0" algn="l">
              <a:lnSpc>
                <a:spcPct val="100000"/>
              </a:lnSpc>
              <a:spcBef>
                <a:spcPts val="1100"/>
              </a:spcBef>
              <a:spcAft>
                <a:spcPts val="0"/>
              </a:spcAft>
              <a:buClr>
                <a:schemeClr val="dk2"/>
              </a:buClr>
              <a:buSzPts val="1600"/>
              <a:buNone/>
              <a:defRPr sz="1600">
                <a:solidFill>
                  <a:schemeClr val="dk2"/>
                </a:solidFill>
              </a:defRPr>
            </a:lvl1pPr>
            <a:lvl2pPr lvl="1" algn="l">
              <a:lnSpc>
                <a:spcPct val="100000"/>
              </a:lnSpc>
              <a:spcBef>
                <a:spcPts val="500"/>
              </a:spcBef>
              <a:spcAft>
                <a:spcPts val="0"/>
              </a:spcAft>
              <a:buSzPts val="2000"/>
              <a:buNone/>
              <a:defRPr/>
            </a:lvl2pPr>
            <a:lvl3pPr lvl="2" algn="l">
              <a:lnSpc>
                <a:spcPct val="100000"/>
              </a:lnSpc>
              <a:spcBef>
                <a:spcPts val="500"/>
              </a:spcBef>
              <a:spcAft>
                <a:spcPts val="0"/>
              </a:spcAft>
              <a:buSzPts val="1600"/>
              <a:buNone/>
              <a:defRPr/>
            </a:lvl3pPr>
            <a:lvl4pPr lvl="3" algn="l">
              <a:lnSpc>
                <a:spcPct val="100000"/>
              </a:lnSpc>
              <a:spcBef>
                <a:spcPts val="500"/>
              </a:spcBef>
              <a:spcAft>
                <a:spcPts val="0"/>
              </a:spcAft>
              <a:buSzPts val="1600"/>
              <a:buNone/>
              <a:defRPr/>
            </a:lvl4pPr>
            <a:lvl5pPr lvl="4" algn="l">
              <a:lnSpc>
                <a:spcPct val="100000"/>
              </a:lnSpc>
              <a:spcBef>
                <a:spcPts val="500"/>
              </a:spcBef>
              <a:spcAft>
                <a:spcPts val="0"/>
              </a:spcAft>
              <a:buSzPts val="1600"/>
              <a:buNone/>
              <a:defRPr/>
            </a:lvl5pPr>
            <a:lvl6pPr lvl="5" algn="l">
              <a:lnSpc>
                <a:spcPct val="100000"/>
              </a:lnSpc>
              <a:spcBef>
                <a:spcPts val="500"/>
              </a:spcBef>
              <a:spcAft>
                <a:spcPts val="0"/>
              </a:spcAft>
              <a:buSzPts val="1600"/>
              <a:buNone/>
              <a:defRPr/>
            </a:lvl6pPr>
            <a:lvl7pPr lvl="6" algn="l">
              <a:lnSpc>
                <a:spcPct val="100000"/>
              </a:lnSpc>
              <a:spcBef>
                <a:spcPts val="500"/>
              </a:spcBef>
              <a:spcAft>
                <a:spcPts val="0"/>
              </a:spcAft>
              <a:buSzPts val="1600"/>
              <a:buNone/>
              <a:defRPr/>
            </a:lvl7pPr>
            <a:lvl8pPr lvl="7" algn="l">
              <a:lnSpc>
                <a:spcPct val="100000"/>
              </a:lnSpc>
              <a:spcBef>
                <a:spcPts val="500"/>
              </a:spcBef>
              <a:spcAft>
                <a:spcPts val="0"/>
              </a:spcAft>
              <a:buSzPts val="1600"/>
              <a:buNone/>
              <a:defRPr/>
            </a:lvl8pPr>
            <a:lvl9pPr lvl="8" algn="l">
              <a:lnSpc>
                <a:spcPct val="100000"/>
              </a:lnSpc>
              <a:spcBef>
                <a:spcPts val="500"/>
              </a:spcBef>
              <a:spcAft>
                <a:spcPts val="0"/>
              </a:spcAft>
              <a:buSzPts val="1600"/>
              <a:buNone/>
              <a:defRPr/>
            </a:lvl9pPr>
          </a:lstStyle>
          <a:p/>
        </p:txBody>
      </p:sp>
      <p:sp>
        <p:nvSpPr>
          <p:cNvPr id="1881" name="Google Shape;1881;p298"/>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882" name="Google Shape;1882;p298"/>
          <p:cNvPicPr preferRelativeResize="0"/>
          <p:nvPr/>
        </p:nvPicPr>
        <p:blipFill rotWithShape="1">
          <a:blip r:embed="rId3">
            <a:alphaModFix/>
          </a:blip>
          <a:srcRect b="0" l="0" r="0" t="0"/>
          <a:stretch/>
        </p:blipFill>
        <p:spPr>
          <a:xfrm>
            <a:off x="761818" y="609606"/>
            <a:ext cx="2557623" cy="406873"/>
          </a:xfrm>
          <a:prstGeom prst="rect">
            <a:avLst/>
          </a:prstGeom>
          <a:noFill/>
          <a:ln>
            <a:noFill/>
          </a:ln>
        </p:spPr>
      </p:pic>
      <p:sp>
        <p:nvSpPr>
          <p:cNvPr id="1883" name="Google Shape;1883;p298"/>
          <p:cNvSpPr txBox="1"/>
          <p:nvPr/>
        </p:nvSpPr>
        <p:spPr>
          <a:xfrm>
            <a:off x="11097783" y="6473300"/>
            <a:ext cx="324300" cy="186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1884" name="Shape 1884"/>
        <p:cNvGrpSpPr/>
        <p:nvPr/>
      </p:nvGrpSpPr>
      <p:grpSpPr>
        <a:xfrm>
          <a:off x="0" y="0"/>
          <a:ext cx="0" cy="0"/>
          <a:chOff x="0" y="0"/>
          <a:chExt cx="0" cy="0"/>
        </a:xfrm>
      </p:grpSpPr>
      <p:sp>
        <p:nvSpPr>
          <p:cNvPr id="1885" name="Google Shape;1885;p299"/>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886" name="Google Shape;1886;p299"/>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887" name="Google Shape;1887;p299"/>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88" name="Google Shape;1888;p299"/>
          <p:cNvSpPr txBox="1"/>
          <p:nvPr>
            <p:ph idx="2"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1">
    <p:spTree>
      <p:nvGrpSpPr>
        <p:cNvPr id="1889" name="Shape 1889"/>
        <p:cNvGrpSpPr/>
        <p:nvPr/>
      </p:nvGrpSpPr>
      <p:grpSpPr>
        <a:xfrm>
          <a:off x="0" y="0"/>
          <a:ext cx="0" cy="0"/>
          <a:chOff x="0" y="0"/>
          <a:chExt cx="0" cy="0"/>
        </a:xfrm>
      </p:grpSpPr>
      <p:sp>
        <p:nvSpPr>
          <p:cNvPr id="1890" name="Google Shape;1890;p300"/>
          <p:cNvSpPr txBox="1"/>
          <p:nvPr>
            <p:ph idx="1" type="body"/>
          </p:nvPr>
        </p:nvSpPr>
        <p:spPr>
          <a:xfrm>
            <a:off x="304725" y="2073267"/>
            <a:ext cx="11579400" cy="3889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1891" name="Google Shape;1891;p300"/>
          <p:cNvSpPr txBox="1"/>
          <p:nvPr>
            <p:ph type="title"/>
          </p:nvPr>
        </p:nvSpPr>
        <p:spPr>
          <a:xfrm>
            <a:off x="304725" y="304800"/>
            <a:ext cx="11579400" cy="615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500"/>
              <a:buFont typeface="DM Mono"/>
              <a:buNone/>
              <a:defRPr/>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p:txBody>
      </p:sp>
      <p:sp>
        <p:nvSpPr>
          <p:cNvPr id="1892" name="Google Shape;1892;p300"/>
          <p:cNvSpPr txBox="1"/>
          <p:nvPr>
            <p:ph idx="12" type="sldNum"/>
          </p:nvPr>
        </p:nvSpPr>
        <p:spPr>
          <a:xfrm>
            <a:off x="11097896"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93" name="Google Shape;1893;p300"/>
          <p:cNvSpPr txBox="1"/>
          <p:nvPr>
            <p:ph idx="2" type="subTitle"/>
          </p:nvPr>
        </p:nvSpPr>
        <p:spPr>
          <a:xfrm>
            <a:off x="308356" y="1064533"/>
            <a:ext cx="11575800" cy="429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400"/>
              <a:buNone/>
              <a:defRPr b="1">
                <a:solidFill>
                  <a:schemeClr val="accen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1894" name="Shape 1894"/>
        <p:cNvGrpSpPr/>
        <p:nvPr/>
      </p:nvGrpSpPr>
      <p:grpSpPr>
        <a:xfrm>
          <a:off x="0" y="0"/>
          <a:ext cx="0" cy="0"/>
          <a:chOff x="0" y="0"/>
          <a:chExt cx="0" cy="0"/>
        </a:xfrm>
      </p:grpSpPr>
      <p:sp>
        <p:nvSpPr>
          <p:cNvPr id="1895" name="Google Shape;1895;p301"/>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896" name="Google Shape;1896;p301"/>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800"/>
              <a:buNone/>
              <a:defRPr/>
            </a:lvl4pPr>
            <a:lvl5pPr indent="-228600" lvl="4" marL="2286000" algn="l">
              <a:lnSpc>
                <a:spcPct val="90000"/>
              </a:lnSpc>
              <a:spcBef>
                <a:spcPts val="500"/>
              </a:spcBef>
              <a:spcAft>
                <a:spcPts val="0"/>
              </a:spcAft>
              <a:buSzPts val="1800"/>
              <a:buNone/>
              <a:defRPr/>
            </a:lvl5pPr>
            <a:lvl6pPr indent="-228600" lvl="5" marL="2743200" algn="l">
              <a:lnSpc>
                <a:spcPct val="90000"/>
              </a:lnSpc>
              <a:spcBef>
                <a:spcPts val="500"/>
              </a:spcBef>
              <a:spcAft>
                <a:spcPts val="0"/>
              </a:spcAft>
              <a:buClr>
                <a:schemeClr val="lt1"/>
              </a:buClr>
              <a:buSzPts val="1800"/>
              <a:buNone/>
              <a:defRPr/>
            </a:lvl6pPr>
            <a:lvl7pPr indent="-228600" lvl="6" marL="3200400" algn="l">
              <a:lnSpc>
                <a:spcPct val="90000"/>
              </a:lnSpc>
              <a:spcBef>
                <a:spcPts val="500"/>
              </a:spcBef>
              <a:spcAft>
                <a:spcPts val="0"/>
              </a:spcAft>
              <a:buClr>
                <a:schemeClr val="lt1"/>
              </a:buClr>
              <a:buSzPts val="1800"/>
              <a:buNone/>
              <a:defRPr/>
            </a:lvl7pPr>
            <a:lvl8pPr indent="-228600" lvl="7" marL="3657600" algn="l">
              <a:lnSpc>
                <a:spcPct val="90000"/>
              </a:lnSpc>
              <a:spcBef>
                <a:spcPts val="500"/>
              </a:spcBef>
              <a:spcAft>
                <a:spcPts val="0"/>
              </a:spcAft>
              <a:buClr>
                <a:schemeClr val="lt1"/>
              </a:buClr>
              <a:buSzPts val="1800"/>
              <a:buNone/>
              <a:defRPr/>
            </a:lvl8pPr>
            <a:lvl9pPr indent="-228600" lvl="8" marL="4114800" algn="l">
              <a:lnSpc>
                <a:spcPct val="90000"/>
              </a:lnSpc>
              <a:spcBef>
                <a:spcPts val="500"/>
              </a:spcBef>
              <a:spcAft>
                <a:spcPts val="0"/>
              </a:spcAft>
              <a:buClr>
                <a:schemeClr val="lt1"/>
              </a:buClr>
              <a:buSzPts val="1800"/>
              <a:buNone/>
              <a:defRPr/>
            </a:lvl9pPr>
          </a:lstStyle>
          <a:p/>
        </p:txBody>
      </p:sp>
      <p:sp>
        <p:nvSpPr>
          <p:cNvPr id="1897" name="Google Shape;1897;p301"/>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7 Content A - Basic 7">
    <p:spTree>
      <p:nvGrpSpPr>
        <p:cNvPr id="1898" name="Shape 1898"/>
        <p:cNvGrpSpPr/>
        <p:nvPr/>
      </p:nvGrpSpPr>
      <p:grpSpPr>
        <a:xfrm>
          <a:off x="0" y="0"/>
          <a:ext cx="0" cy="0"/>
          <a:chOff x="0" y="0"/>
          <a:chExt cx="0" cy="0"/>
        </a:xfrm>
      </p:grpSpPr>
      <p:sp>
        <p:nvSpPr>
          <p:cNvPr id="1899" name="Google Shape;1899;p302"/>
          <p:cNvSpPr txBox="1"/>
          <p:nvPr>
            <p:ph idx="1" type="subTitle"/>
          </p:nvPr>
        </p:nvSpPr>
        <p:spPr>
          <a:xfrm>
            <a:off x="764817" y="1174701"/>
            <a:ext cx="106593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900"/>
              <a:buChar char="•"/>
              <a:defRPr/>
            </a:lvl2pPr>
            <a:lvl3pPr lvl="2" algn="l">
              <a:lnSpc>
                <a:spcPct val="100000"/>
              </a:lnSpc>
              <a:spcBef>
                <a:spcPts val="0"/>
              </a:spcBef>
              <a:spcAft>
                <a:spcPts val="0"/>
              </a:spcAft>
              <a:buSzPts val="1900"/>
              <a:buChar char="•"/>
              <a:defRPr/>
            </a:lvl3pPr>
            <a:lvl4pPr lvl="3" algn="l">
              <a:lnSpc>
                <a:spcPct val="100000"/>
              </a:lnSpc>
              <a:spcBef>
                <a:spcPts val="0"/>
              </a:spcBef>
              <a:spcAft>
                <a:spcPts val="0"/>
              </a:spcAft>
              <a:buSzPts val="1900"/>
              <a:buChar char="•"/>
              <a:defRPr/>
            </a:lvl4pPr>
            <a:lvl5pPr lvl="4" algn="l">
              <a:lnSpc>
                <a:spcPct val="100000"/>
              </a:lnSpc>
              <a:spcBef>
                <a:spcPts val="0"/>
              </a:spcBef>
              <a:spcAft>
                <a:spcPts val="0"/>
              </a:spcAft>
              <a:buSzPts val="1900"/>
              <a:buChar char="•"/>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00" name="Google Shape;1900;p302"/>
          <p:cNvSpPr txBox="1"/>
          <p:nvPr>
            <p:ph idx="2" type="body"/>
          </p:nvPr>
        </p:nvSpPr>
        <p:spPr>
          <a:xfrm>
            <a:off x="761817" y="1988833"/>
            <a:ext cx="10659300" cy="41499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SzPts val="28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0"/>
              </a:spcBef>
              <a:spcAft>
                <a:spcPts val="0"/>
              </a:spcAft>
              <a:buSzPts val="1900"/>
              <a:buChar char="•"/>
              <a:defRPr/>
            </a:lvl3pPr>
            <a:lvl4pPr indent="-349250" lvl="3" marL="1828800" algn="l">
              <a:lnSpc>
                <a:spcPct val="100000"/>
              </a:lnSpc>
              <a:spcBef>
                <a:spcPts val="0"/>
              </a:spcBef>
              <a:spcAft>
                <a:spcPts val="0"/>
              </a:spcAft>
              <a:buSzPts val="1900"/>
              <a:buChar char="•"/>
              <a:defRPr/>
            </a:lvl4pPr>
            <a:lvl5pPr indent="-349250" lvl="4" marL="2286000" algn="l">
              <a:lnSpc>
                <a:spcPct val="100000"/>
              </a:lnSpc>
              <a:spcBef>
                <a:spcPts val="0"/>
              </a:spcBef>
              <a:spcAft>
                <a:spcPts val="0"/>
              </a:spcAft>
              <a:buSzPts val="1900"/>
              <a:buChar char="•"/>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
        <p:nvSpPr>
          <p:cNvPr id="1901" name="Google Shape;1901;p302"/>
          <p:cNvSpPr txBox="1"/>
          <p:nvPr>
            <p:ph type="title"/>
          </p:nvPr>
        </p:nvSpPr>
        <p:spPr>
          <a:xfrm>
            <a:off x="609606" y="365125"/>
            <a:ext cx="108108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7 Content A - Basic_2">
    <p:spTree>
      <p:nvGrpSpPr>
        <p:cNvPr id="1902" name="Shape 1902"/>
        <p:cNvGrpSpPr/>
        <p:nvPr/>
      </p:nvGrpSpPr>
      <p:grpSpPr>
        <a:xfrm>
          <a:off x="0" y="0"/>
          <a:ext cx="0" cy="0"/>
          <a:chOff x="0" y="0"/>
          <a:chExt cx="0" cy="0"/>
        </a:xfrm>
      </p:grpSpPr>
      <p:sp>
        <p:nvSpPr>
          <p:cNvPr id="1903" name="Google Shape;1903;p303"/>
          <p:cNvSpPr txBox="1"/>
          <p:nvPr>
            <p:ph idx="1" type="body"/>
          </p:nvPr>
        </p:nvSpPr>
        <p:spPr>
          <a:xfrm>
            <a:off x="304725" y="2073267"/>
            <a:ext cx="11579400" cy="3889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lt1"/>
              </a:buClr>
              <a:buSzPts val="2400"/>
              <a:buChar char="•"/>
              <a:defRPr i="0" sz="2400" u="none" cap="none" strike="noStrike"/>
            </a:lvl1pPr>
            <a:lvl2pPr indent="-355600" lvl="1" marL="914400" marR="0" algn="l">
              <a:lnSpc>
                <a:spcPct val="115000"/>
              </a:lnSpc>
              <a:spcBef>
                <a:spcPts val="500"/>
              </a:spcBef>
              <a:spcAft>
                <a:spcPts val="0"/>
              </a:spcAft>
              <a:buClr>
                <a:schemeClr val="lt1"/>
              </a:buClr>
              <a:buSzPts val="2000"/>
              <a:buChar char="•"/>
              <a:defRPr i="0" sz="2000" u="none" cap="none" strike="noStrike"/>
            </a:lvl2pPr>
            <a:lvl3pPr indent="-330200" lvl="2" marL="1371600" marR="0" algn="l">
              <a:lnSpc>
                <a:spcPct val="115000"/>
              </a:lnSpc>
              <a:spcBef>
                <a:spcPts val="500"/>
              </a:spcBef>
              <a:spcAft>
                <a:spcPts val="0"/>
              </a:spcAft>
              <a:buClr>
                <a:schemeClr val="lt1"/>
              </a:buClr>
              <a:buSzPts val="1600"/>
              <a:buChar char="•"/>
              <a:defRPr i="0" sz="1600" u="none" cap="none" strike="noStrike"/>
            </a:lvl3pPr>
            <a:lvl4pPr indent="-330200" lvl="3" marL="1828800" marR="0" algn="l">
              <a:lnSpc>
                <a:spcPct val="115000"/>
              </a:lnSpc>
              <a:spcBef>
                <a:spcPts val="500"/>
              </a:spcBef>
              <a:spcAft>
                <a:spcPts val="0"/>
              </a:spcAft>
              <a:buClr>
                <a:schemeClr val="lt1"/>
              </a:buClr>
              <a:buSzPts val="1600"/>
              <a:buChar char="•"/>
              <a:defRPr i="0" sz="1600" u="none" cap="none" strike="noStrike"/>
            </a:lvl4pPr>
            <a:lvl5pPr indent="-330200" lvl="4" marL="2286000" marR="0" algn="l">
              <a:lnSpc>
                <a:spcPct val="115000"/>
              </a:lnSpc>
              <a:spcBef>
                <a:spcPts val="500"/>
              </a:spcBef>
              <a:spcAft>
                <a:spcPts val="0"/>
              </a:spcAft>
              <a:buClr>
                <a:schemeClr val="lt1"/>
              </a:buClr>
              <a:buSzPts val="1600"/>
              <a:buChar char="•"/>
              <a:defRPr i="0" sz="1600" u="none" cap="none" strike="noStrike"/>
            </a:lvl5pPr>
            <a:lvl6pPr indent="-330200" lvl="5" marL="2743200" marR="0" algn="l">
              <a:lnSpc>
                <a:spcPct val="115000"/>
              </a:lnSpc>
              <a:spcBef>
                <a:spcPts val="500"/>
              </a:spcBef>
              <a:spcAft>
                <a:spcPts val="0"/>
              </a:spcAft>
              <a:buClr>
                <a:schemeClr val="lt1"/>
              </a:buClr>
              <a:buSzPts val="1600"/>
              <a:buChar char="•"/>
              <a:defRPr i="0" sz="1600" u="none" cap="none" strike="noStrike">
                <a:solidFill>
                  <a:schemeClr val="lt1"/>
                </a:solidFill>
              </a:defRPr>
            </a:lvl6pPr>
            <a:lvl7pPr indent="-330200" lvl="6" marL="3200400" marR="0" algn="l">
              <a:lnSpc>
                <a:spcPct val="115000"/>
              </a:lnSpc>
              <a:spcBef>
                <a:spcPts val="500"/>
              </a:spcBef>
              <a:spcAft>
                <a:spcPts val="0"/>
              </a:spcAft>
              <a:buClr>
                <a:schemeClr val="lt1"/>
              </a:buClr>
              <a:buSzPts val="1600"/>
              <a:buChar char="•"/>
              <a:defRPr i="0" sz="1600" u="none" cap="none" strike="noStrike">
                <a:solidFill>
                  <a:schemeClr val="lt1"/>
                </a:solidFill>
              </a:defRPr>
            </a:lvl7pPr>
            <a:lvl8pPr indent="-330200" lvl="7" marL="3657600" marR="0" algn="l">
              <a:lnSpc>
                <a:spcPct val="115000"/>
              </a:lnSpc>
              <a:spcBef>
                <a:spcPts val="500"/>
              </a:spcBef>
              <a:spcAft>
                <a:spcPts val="0"/>
              </a:spcAft>
              <a:buClr>
                <a:schemeClr val="lt1"/>
              </a:buClr>
              <a:buSzPts val="1600"/>
              <a:buChar char="•"/>
              <a:defRPr i="0" sz="1600" u="none" cap="none" strike="noStrike">
                <a:solidFill>
                  <a:schemeClr val="lt1"/>
                </a:solidFill>
              </a:defRPr>
            </a:lvl8pPr>
            <a:lvl9pPr indent="-330200" lvl="8" marL="4114800" marR="0" algn="l">
              <a:lnSpc>
                <a:spcPct val="115000"/>
              </a:lnSpc>
              <a:spcBef>
                <a:spcPts val="500"/>
              </a:spcBef>
              <a:spcAft>
                <a:spcPts val="0"/>
              </a:spcAft>
              <a:buClr>
                <a:schemeClr val="lt1"/>
              </a:buClr>
              <a:buSzPts val="1600"/>
              <a:buChar char="•"/>
              <a:defRPr i="0" sz="1600" u="none" cap="none" strike="noStrike">
                <a:solidFill>
                  <a:schemeClr val="lt1"/>
                </a:solidFill>
              </a:defRPr>
            </a:lvl9pPr>
          </a:lstStyle>
          <a:p/>
        </p:txBody>
      </p:sp>
      <p:sp>
        <p:nvSpPr>
          <p:cNvPr id="1904" name="Google Shape;1904;p303"/>
          <p:cNvSpPr txBox="1"/>
          <p:nvPr>
            <p:ph type="title"/>
          </p:nvPr>
        </p:nvSpPr>
        <p:spPr>
          <a:xfrm>
            <a:off x="304725" y="304800"/>
            <a:ext cx="11579400" cy="615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500"/>
              <a:buFont typeface="DM Mono"/>
              <a:buNone/>
              <a:defRPr/>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p:txBody>
      </p:sp>
      <p:sp>
        <p:nvSpPr>
          <p:cNvPr id="1905" name="Google Shape;1905;p303"/>
          <p:cNvSpPr txBox="1"/>
          <p:nvPr>
            <p:ph idx="12" type="sldNum"/>
          </p:nvPr>
        </p:nvSpPr>
        <p:spPr>
          <a:xfrm>
            <a:off x="11097896"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906" name="Google Shape;1906;p303"/>
          <p:cNvSpPr txBox="1"/>
          <p:nvPr>
            <p:ph idx="2" type="subTitle"/>
          </p:nvPr>
        </p:nvSpPr>
        <p:spPr>
          <a:xfrm>
            <a:off x="308356" y="1064533"/>
            <a:ext cx="11575800" cy="429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400"/>
              <a:buNone/>
              <a:defRPr b="1">
                <a:solidFill>
                  <a:schemeClr val="accen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7 Content A - Basic_3">
    <p:spTree>
      <p:nvGrpSpPr>
        <p:cNvPr id="1907" name="Shape 1907"/>
        <p:cNvGrpSpPr/>
        <p:nvPr/>
      </p:nvGrpSpPr>
      <p:grpSpPr>
        <a:xfrm>
          <a:off x="0" y="0"/>
          <a:ext cx="0" cy="0"/>
          <a:chOff x="0" y="0"/>
          <a:chExt cx="0" cy="0"/>
        </a:xfrm>
      </p:grpSpPr>
      <p:sp>
        <p:nvSpPr>
          <p:cNvPr id="1908" name="Google Shape;1908;p304"/>
          <p:cNvSpPr txBox="1"/>
          <p:nvPr>
            <p:ph idx="1" type="body"/>
          </p:nvPr>
        </p:nvSpPr>
        <p:spPr>
          <a:xfrm>
            <a:off x="304725" y="2073267"/>
            <a:ext cx="11579400" cy="3889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1909" name="Google Shape;1909;p304"/>
          <p:cNvSpPr txBox="1"/>
          <p:nvPr>
            <p:ph type="title"/>
          </p:nvPr>
        </p:nvSpPr>
        <p:spPr>
          <a:xfrm>
            <a:off x="304725" y="304800"/>
            <a:ext cx="11579400" cy="615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500"/>
              <a:buFont typeface="DM Mono"/>
              <a:buNone/>
              <a:defRPr/>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p:txBody>
      </p:sp>
      <p:sp>
        <p:nvSpPr>
          <p:cNvPr id="1910" name="Google Shape;1910;p304"/>
          <p:cNvSpPr txBox="1"/>
          <p:nvPr>
            <p:ph idx="12" type="sldNum"/>
          </p:nvPr>
        </p:nvSpPr>
        <p:spPr>
          <a:xfrm>
            <a:off x="11097896"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11" name="Google Shape;1911;p304"/>
          <p:cNvSpPr txBox="1"/>
          <p:nvPr>
            <p:ph idx="2" type="subTitle"/>
          </p:nvPr>
        </p:nvSpPr>
        <p:spPr>
          <a:xfrm>
            <a:off x="308356" y="1064533"/>
            <a:ext cx="11575800" cy="429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accent1"/>
              </a:buClr>
              <a:buSzPts val="2400"/>
              <a:buNone/>
              <a:defRPr b="1">
                <a:solidFill>
                  <a:schemeClr val="accen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p:cSld name="1_7 Content A - Basic 3">
    <p:spTree>
      <p:nvGrpSpPr>
        <p:cNvPr id="1912" name="Shape 1912"/>
        <p:cNvGrpSpPr/>
        <p:nvPr/>
      </p:nvGrpSpPr>
      <p:grpSpPr>
        <a:xfrm>
          <a:off x="0" y="0"/>
          <a:ext cx="0" cy="0"/>
          <a:chOff x="0" y="0"/>
          <a:chExt cx="0" cy="0"/>
        </a:xfrm>
      </p:grpSpPr>
      <p:sp>
        <p:nvSpPr>
          <p:cNvPr id="1913" name="Google Shape;1913;p305"/>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dk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14" name="Google Shape;1914;p305"/>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10121E"/>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915" name="Google Shape;1915;p305"/>
          <p:cNvSpPr txBox="1"/>
          <p:nvPr>
            <p:ph type="title"/>
          </p:nvPr>
        </p:nvSpPr>
        <p:spPr>
          <a:xfrm>
            <a:off x="749253" y="535599"/>
            <a:ext cx="10512600" cy="58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16" name="Google Shape;1916;p305"/>
          <p:cNvSpPr txBox="1"/>
          <p:nvPr>
            <p:ph idx="2" type="body"/>
          </p:nvPr>
        </p:nvSpPr>
        <p:spPr>
          <a:xfrm>
            <a:off x="748483" y="117232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algn="l">
              <a:lnSpc>
                <a:spcPct val="100000"/>
              </a:lnSpc>
              <a:spcBef>
                <a:spcPts val="0"/>
              </a:spcBef>
              <a:spcAft>
                <a:spcPts val="0"/>
              </a:spcAft>
              <a:buSzPts val="1500"/>
              <a:buNone/>
              <a:defRPr/>
            </a:lvl2pPr>
            <a:lvl3pPr indent="-228600" lvl="2" marL="1371600" algn="l">
              <a:lnSpc>
                <a:spcPct val="100000"/>
              </a:lnSpc>
              <a:spcBef>
                <a:spcPts val="0"/>
              </a:spcBef>
              <a:spcAft>
                <a:spcPts val="0"/>
              </a:spcAft>
              <a:buSzPts val="1500"/>
              <a:buNone/>
              <a:defRPr/>
            </a:lvl3pPr>
            <a:lvl4pPr indent="-228600" lvl="3" marL="1828800" algn="l">
              <a:lnSpc>
                <a:spcPct val="100000"/>
              </a:lnSpc>
              <a:spcBef>
                <a:spcPts val="0"/>
              </a:spcBef>
              <a:spcAft>
                <a:spcPts val="0"/>
              </a:spcAft>
              <a:buSzPts val="1500"/>
              <a:buNone/>
              <a:defRPr/>
            </a:lvl4pPr>
            <a:lvl5pPr indent="-228600" lvl="4" marL="2286000" algn="l">
              <a:lnSpc>
                <a:spcPct val="100000"/>
              </a:lnSpc>
              <a:spcBef>
                <a:spcPts val="0"/>
              </a:spcBef>
              <a:spcAft>
                <a:spcPts val="0"/>
              </a:spcAft>
              <a:buSzPts val="1500"/>
              <a:buNone/>
              <a:defRPr/>
            </a:lvl5pPr>
            <a:lvl6pPr indent="-228600" lvl="5" marL="2743200" algn="l">
              <a:lnSpc>
                <a:spcPct val="100000"/>
              </a:lnSpc>
              <a:spcBef>
                <a:spcPts val="0"/>
              </a:spcBef>
              <a:spcAft>
                <a:spcPts val="0"/>
              </a:spcAft>
              <a:buSzPts val="1500"/>
              <a:buNone/>
              <a:defRPr/>
            </a:lvl6pPr>
            <a:lvl7pPr indent="-228600" lvl="6" marL="3200400" algn="l">
              <a:lnSpc>
                <a:spcPct val="100000"/>
              </a:lnSpc>
              <a:spcBef>
                <a:spcPts val="0"/>
              </a:spcBef>
              <a:spcAft>
                <a:spcPts val="0"/>
              </a:spcAft>
              <a:buSzPts val="1500"/>
              <a:buNone/>
              <a:defRPr/>
            </a:lvl7pPr>
            <a:lvl8pPr indent="-228600" lvl="7" marL="3657600" algn="l">
              <a:lnSpc>
                <a:spcPct val="100000"/>
              </a:lnSpc>
              <a:spcBef>
                <a:spcPts val="0"/>
              </a:spcBef>
              <a:spcAft>
                <a:spcPts val="0"/>
              </a:spcAft>
              <a:buSzPts val="1500"/>
              <a:buNone/>
              <a:defRPr/>
            </a:lvl8pPr>
            <a:lvl9pPr indent="-228600" lvl="8" marL="4114800" algn="l">
              <a:lnSpc>
                <a:spcPct val="100000"/>
              </a:lnSpc>
              <a:spcBef>
                <a:spcPts val="0"/>
              </a:spcBef>
              <a:spcAft>
                <a:spcPts val="0"/>
              </a:spcAft>
              <a:buSzPts val="1500"/>
              <a:buNone/>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10">
  <p:cSld name="1 Title Slide A - Dark 10">
    <p:spTree>
      <p:nvGrpSpPr>
        <p:cNvPr id="1917" name="Shape 1917"/>
        <p:cNvGrpSpPr/>
        <p:nvPr/>
      </p:nvGrpSpPr>
      <p:grpSpPr>
        <a:xfrm>
          <a:off x="0" y="0"/>
          <a:ext cx="0" cy="0"/>
          <a:chOff x="0" y="0"/>
          <a:chExt cx="0" cy="0"/>
        </a:xfrm>
      </p:grpSpPr>
      <p:sp>
        <p:nvSpPr>
          <p:cNvPr id="1918" name="Google Shape;1918;p306"/>
          <p:cNvSpPr txBox="1"/>
          <p:nvPr>
            <p:ph type="ctrTitle"/>
          </p:nvPr>
        </p:nvSpPr>
        <p:spPr>
          <a:xfrm>
            <a:off x="304709" y="2292200"/>
            <a:ext cx="4335600"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DM Mono"/>
              <a:buNone/>
              <a:defRPr sz="5600"/>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p:txBody>
      </p:sp>
      <p:sp>
        <p:nvSpPr>
          <p:cNvPr id="1919" name="Google Shape;1919;p306"/>
          <p:cNvSpPr txBox="1"/>
          <p:nvPr>
            <p:ph idx="12" type="sldNum"/>
          </p:nvPr>
        </p:nvSpPr>
        <p:spPr>
          <a:xfrm>
            <a:off x="11097896"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 name="Google Shape;18;p4"/>
          <p:cNvSpPr txBox="1"/>
          <p:nvPr>
            <p:ph idx="1" type="body"/>
          </p:nvPr>
        </p:nvSpPr>
        <p:spPr>
          <a:xfrm>
            <a:off x="415496" y="1536633"/>
            <a:ext cx="11358000" cy="4555200"/>
          </a:xfrm>
          <a:prstGeom prst="rect">
            <a:avLst/>
          </a:prstGeom>
        </p:spPr>
        <p:txBody>
          <a:bodyPr anchorCtr="0" anchor="t" bIns="121875" lIns="121875" spcFirstLastPara="1" rIns="121875" wrap="square" tIns="121875">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9" name="Google Shape;19;p4"/>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97" name="Shape 197"/>
        <p:cNvGrpSpPr/>
        <p:nvPr/>
      </p:nvGrpSpPr>
      <p:grpSpPr>
        <a:xfrm>
          <a:off x="0" y="0"/>
          <a:ext cx="0" cy="0"/>
          <a:chOff x="0" y="0"/>
          <a:chExt cx="0" cy="0"/>
        </a:xfrm>
      </p:grpSpPr>
      <p:sp>
        <p:nvSpPr>
          <p:cNvPr id="198" name="Google Shape;198;p32"/>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99" name="Google Shape;199;p32"/>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showMasterSp="0">
  <p:cSld name="OBJECT_2_1_1_2_1_1_1_1_1_1">
    <p:bg>
      <p:bgPr>
        <a:solidFill>
          <a:srgbClr val="D3B384"/>
        </a:solidFill>
      </p:bgPr>
    </p:bg>
    <p:spTree>
      <p:nvGrpSpPr>
        <p:cNvPr id="1920" name="Shape 1920"/>
        <p:cNvGrpSpPr/>
        <p:nvPr/>
      </p:nvGrpSpPr>
      <p:grpSpPr>
        <a:xfrm>
          <a:off x="0" y="0"/>
          <a:ext cx="0" cy="0"/>
          <a:chOff x="0" y="0"/>
          <a:chExt cx="0" cy="0"/>
        </a:xfrm>
      </p:grpSpPr>
      <p:sp>
        <p:nvSpPr>
          <p:cNvPr id="1921" name="Google Shape;1921;p307"/>
          <p:cNvSpPr txBox="1"/>
          <p:nvPr>
            <p:ph type="title"/>
          </p:nvPr>
        </p:nvSpPr>
        <p:spPr>
          <a:xfrm>
            <a:off x="1675992" y="535625"/>
            <a:ext cx="88374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922" name="Google Shape;1922;p307"/>
          <p:cNvSpPr txBox="1"/>
          <p:nvPr/>
        </p:nvSpPr>
        <p:spPr>
          <a:xfrm>
            <a:off x="646568" y="6361500"/>
            <a:ext cx="53781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DM Sans"/>
                <a:ea typeface="DM Sans"/>
                <a:cs typeface="DM Sans"/>
                <a:sym typeface="DM Sans"/>
              </a:rPr>
              <a:t>©2023 Databricks Inc. — All rights reserved</a:t>
            </a:r>
            <a:endParaRPr b="0" i="0" sz="1100" u="none" cap="none" strike="noStrike">
              <a:solidFill>
                <a:schemeClr val="dk1"/>
              </a:solidFill>
              <a:latin typeface="DM Sans"/>
              <a:ea typeface="DM Sans"/>
              <a:cs typeface="DM Sans"/>
              <a:sym typeface="DM Sans"/>
            </a:endParaRPr>
          </a:p>
        </p:txBody>
      </p:sp>
      <p:pic>
        <p:nvPicPr>
          <p:cNvPr id="1923" name="Google Shape;1923;p307"/>
          <p:cNvPicPr preferRelativeResize="0"/>
          <p:nvPr/>
        </p:nvPicPr>
        <p:blipFill rotWithShape="1">
          <a:blip r:embed="rId2">
            <a:alphaModFix/>
          </a:blip>
          <a:srcRect b="0" l="0" r="0" t="0"/>
          <a:stretch/>
        </p:blipFill>
        <p:spPr>
          <a:xfrm>
            <a:off x="10665440" y="6473302"/>
            <a:ext cx="186673" cy="186673"/>
          </a:xfrm>
          <a:prstGeom prst="rect">
            <a:avLst/>
          </a:prstGeom>
          <a:noFill/>
          <a:ln>
            <a:noFill/>
          </a:ln>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1924" name="Shape 1924"/>
        <p:cNvGrpSpPr/>
        <p:nvPr/>
      </p:nvGrpSpPr>
      <p:grpSpPr>
        <a:xfrm>
          <a:off x="0" y="0"/>
          <a:ext cx="0" cy="0"/>
          <a:chOff x="0" y="0"/>
          <a:chExt cx="0" cy="0"/>
        </a:xfrm>
      </p:grpSpPr>
      <p:sp>
        <p:nvSpPr>
          <p:cNvPr id="1925" name="Google Shape;1925;p308"/>
          <p:cNvSpPr txBox="1"/>
          <p:nvPr>
            <p:ph idx="12" type="sldNum"/>
          </p:nvPr>
        </p:nvSpPr>
        <p:spPr>
          <a:xfrm>
            <a:off x="11406196" y="6469501"/>
            <a:ext cx="7314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926" name="Shape 1926"/>
        <p:cNvGrpSpPr/>
        <p:nvPr/>
      </p:nvGrpSpPr>
      <p:grpSpPr>
        <a:xfrm>
          <a:off x="0" y="0"/>
          <a:ext cx="0" cy="0"/>
          <a:chOff x="0" y="0"/>
          <a:chExt cx="0" cy="0"/>
        </a:xfrm>
      </p:grpSpPr>
      <p:sp>
        <p:nvSpPr>
          <p:cNvPr id="1927" name="Google Shape;1927;p309"/>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928" name="Google Shape;1928;p309"/>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29" name="Google Shape;1929;p30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0" name="Google Shape;1930;p309"/>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31" name="Google Shape;1931;p309"/>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32" name="Google Shape;1932;p309"/>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33" name="Google Shape;1933;p309"/>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1934" name="Google Shape;1934;p309"/>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35" name="Google Shape;1935;p309"/>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36" name="Google Shape;1936;p309"/>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943" name="Shape 1943"/>
        <p:cNvGrpSpPr/>
        <p:nvPr/>
      </p:nvGrpSpPr>
      <p:grpSpPr>
        <a:xfrm>
          <a:off x="0" y="0"/>
          <a:ext cx="0" cy="0"/>
          <a:chOff x="0" y="0"/>
          <a:chExt cx="0" cy="0"/>
        </a:xfrm>
      </p:grpSpPr>
      <p:sp>
        <p:nvSpPr>
          <p:cNvPr id="1944" name="Google Shape;1944;p311"/>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945" name="Google Shape;1945;p311"/>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46" name="Google Shape;1946;p311"/>
          <p:cNvPicPr preferRelativeResize="0"/>
          <p:nvPr/>
        </p:nvPicPr>
        <p:blipFill rotWithShape="1">
          <a:blip r:embed="rId2">
            <a:alphaModFix/>
          </a:blip>
          <a:srcRect b="0" l="0" r="0" t="0"/>
          <a:stretch/>
        </p:blipFill>
        <p:spPr>
          <a:xfrm>
            <a:off x="761808" y="609599"/>
            <a:ext cx="2556977" cy="405250"/>
          </a:xfrm>
          <a:prstGeom prst="rect">
            <a:avLst/>
          </a:prstGeom>
          <a:noFill/>
          <a:ln>
            <a:noFill/>
          </a:ln>
        </p:spPr>
      </p:pic>
      <p:cxnSp>
        <p:nvCxnSpPr>
          <p:cNvPr id="1947" name="Google Shape;1947;p311"/>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948" name="Google Shape;1948;p311"/>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949" name="Google Shape;1949;p311"/>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50" name="Google Shape;1950;p311"/>
          <p:cNvPicPr preferRelativeResize="0"/>
          <p:nvPr/>
        </p:nvPicPr>
        <p:blipFill>
          <a:blip r:embed="rId3">
            <a:alphaModFix/>
          </a:blip>
          <a:stretch>
            <a:fillRect/>
          </a:stretch>
        </p:blipFill>
        <p:spPr>
          <a:xfrm>
            <a:off x="6537958" y="608125"/>
            <a:ext cx="5648167" cy="5638905"/>
          </a:xfrm>
          <a:prstGeom prst="rect">
            <a:avLst/>
          </a:prstGeom>
          <a:noFill/>
          <a:ln>
            <a:noFill/>
          </a:ln>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951" name="Shape 1951"/>
        <p:cNvGrpSpPr/>
        <p:nvPr/>
      </p:nvGrpSpPr>
      <p:grpSpPr>
        <a:xfrm>
          <a:off x="0" y="0"/>
          <a:ext cx="0" cy="0"/>
          <a:chOff x="0" y="0"/>
          <a:chExt cx="0" cy="0"/>
        </a:xfrm>
      </p:grpSpPr>
      <p:sp>
        <p:nvSpPr>
          <p:cNvPr id="1952" name="Google Shape;1952;p312"/>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5600"/>
              <a:buFont typeface="Arial"/>
              <a:buNone/>
              <a:defRPr sz="56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953" name="Google Shape;1953;p312"/>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54" name="Google Shape;1954;p312"/>
          <p:cNvPicPr preferRelativeResize="0"/>
          <p:nvPr/>
        </p:nvPicPr>
        <p:blipFill>
          <a:blip r:embed="rId2">
            <a:alphaModFix/>
          </a:blip>
          <a:stretch>
            <a:fillRect/>
          </a:stretch>
        </p:blipFill>
        <p:spPr>
          <a:xfrm>
            <a:off x="761810" y="609606"/>
            <a:ext cx="2556981" cy="406771"/>
          </a:xfrm>
          <a:prstGeom prst="rect">
            <a:avLst/>
          </a:prstGeom>
          <a:noFill/>
          <a:ln>
            <a:noFill/>
          </a:ln>
        </p:spPr>
      </p:pic>
      <p:cxnSp>
        <p:nvCxnSpPr>
          <p:cNvPr id="1955" name="Google Shape;1955;p312"/>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956" name="Google Shape;1956;p312"/>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lt2"/>
              </a:buClr>
              <a:buSzPts val="1600"/>
              <a:buNone/>
              <a:defRPr sz="1600">
                <a:solidFill>
                  <a:schemeClr val="lt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957" name="Google Shape;1957;p31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58" name="Google Shape;1958;p312"/>
          <p:cNvPicPr preferRelativeResize="0"/>
          <p:nvPr/>
        </p:nvPicPr>
        <p:blipFill>
          <a:blip r:embed="rId3">
            <a:alphaModFix/>
          </a:blip>
          <a:stretch>
            <a:fillRect/>
          </a:stretch>
        </p:blipFill>
        <p:spPr>
          <a:xfrm>
            <a:off x="6537959" y="608138"/>
            <a:ext cx="5648167" cy="5638905"/>
          </a:xfrm>
          <a:prstGeom prst="rect">
            <a:avLst/>
          </a:prstGeom>
          <a:noFill/>
          <a:ln>
            <a:noFill/>
          </a:ln>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959" name="Shape 1959"/>
        <p:cNvGrpSpPr/>
        <p:nvPr/>
      </p:nvGrpSpPr>
      <p:grpSpPr>
        <a:xfrm>
          <a:off x="0" y="0"/>
          <a:ext cx="0" cy="0"/>
          <a:chOff x="0" y="0"/>
          <a:chExt cx="0" cy="0"/>
        </a:xfrm>
      </p:grpSpPr>
      <p:sp>
        <p:nvSpPr>
          <p:cNvPr id="1960" name="Google Shape;1960;p313"/>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961" name="Google Shape;1961;p313"/>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62" name="Google Shape;1962;p313"/>
          <p:cNvPicPr preferRelativeResize="0"/>
          <p:nvPr/>
        </p:nvPicPr>
        <p:blipFill rotWithShape="1">
          <a:blip r:embed="rId2">
            <a:alphaModFix/>
          </a:blip>
          <a:srcRect b="0" l="0" r="0" t="0"/>
          <a:stretch/>
        </p:blipFill>
        <p:spPr>
          <a:xfrm>
            <a:off x="761808" y="609599"/>
            <a:ext cx="2556977" cy="405250"/>
          </a:xfrm>
          <a:prstGeom prst="rect">
            <a:avLst/>
          </a:prstGeom>
          <a:noFill/>
          <a:ln>
            <a:noFill/>
          </a:ln>
        </p:spPr>
      </p:pic>
      <p:cxnSp>
        <p:nvCxnSpPr>
          <p:cNvPr id="1963" name="Google Shape;1963;p313"/>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964" name="Google Shape;1964;p313"/>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965" name="Google Shape;1965;p31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966" name="Shape 1966"/>
        <p:cNvGrpSpPr/>
        <p:nvPr/>
      </p:nvGrpSpPr>
      <p:grpSpPr>
        <a:xfrm>
          <a:off x="0" y="0"/>
          <a:ext cx="0" cy="0"/>
          <a:chOff x="0" y="0"/>
          <a:chExt cx="0" cy="0"/>
        </a:xfrm>
      </p:grpSpPr>
      <p:sp>
        <p:nvSpPr>
          <p:cNvPr id="1967" name="Google Shape;1967;p314"/>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5600"/>
              <a:buFont typeface="Arial"/>
              <a:buNone/>
              <a:defRPr sz="56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968" name="Google Shape;1968;p314"/>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69" name="Google Shape;1969;p314"/>
          <p:cNvPicPr preferRelativeResize="0"/>
          <p:nvPr/>
        </p:nvPicPr>
        <p:blipFill>
          <a:blip r:embed="rId2">
            <a:alphaModFix/>
          </a:blip>
          <a:stretch>
            <a:fillRect/>
          </a:stretch>
        </p:blipFill>
        <p:spPr>
          <a:xfrm>
            <a:off x="761810" y="609606"/>
            <a:ext cx="2556981" cy="406771"/>
          </a:xfrm>
          <a:prstGeom prst="rect">
            <a:avLst/>
          </a:prstGeom>
          <a:noFill/>
          <a:ln>
            <a:noFill/>
          </a:ln>
        </p:spPr>
      </p:pic>
      <p:cxnSp>
        <p:nvCxnSpPr>
          <p:cNvPr id="1970" name="Google Shape;1970;p314"/>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971" name="Google Shape;1971;p314"/>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lt2"/>
              </a:buClr>
              <a:buSzPts val="1600"/>
              <a:buNone/>
              <a:defRPr sz="1600">
                <a:solidFill>
                  <a:schemeClr val="lt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972" name="Google Shape;1972;p31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973" name="Shape 1973"/>
        <p:cNvGrpSpPr/>
        <p:nvPr/>
      </p:nvGrpSpPr>
      <p:grpSpPr>
        <a:xfrm>
          <a:off x="0" y="0"/>
          <a:ext cx="0" cy="0"/>
          <a:chOff x="0" y="0"/>
          <a:chExt cx="0" cy="0"/>
        </a:xfrm>
      </p:grpSpPr>
      <p:sp>
        <p:nvSpPr>
          <p:cNvPr id="1974" name="Google Shape;1974;p31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975" name="Google Shape;1975;p315"/>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976" name="Google Shape;1976;p315"/>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77" name="Google Shape;1977;p31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
    <p:bg>
      <p:bgPr>
        <a:solidFill>
          <a:schemeClr val="lt1"/>
        </a:solidFill>
      </p:bgPr>
    </p:bg>
    <p:spTree>
      <p:nvGrpSpPr>
        <p:cNvPr id="1978" name="Shape 1978"/>
        <p:cNvGrpSpPr/>
        <p:nvPr/>
      </p:nvGrpSpPr>
      <p:grpSpPr>
        <a:xfrm>
          <a:off x="0" y="0"/>
          <a:ext cx="0" cy="0"/>
          <a:chOff x="0" y="0"/>
          <a:chExt cx="0" cy="0"/>
        </a:xfrm>
      </p:grpSpPr>
      <p:sp>
        <p:nvSpPr>
          <p:cNvPr id="1979" name="Google Shape;1979;p31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980" name="Shape 1980"/>
        <p:cNvGrpSpPr/>
        <p:nvPr/>
      </p:nvGrpSpPr>
      <p:grpSpPr>
        <a:xfrm>
          <a:off x="0" y="0"/>
          <a:ext cx="0" cy="0"/>
          <a:chOff x="0" y="0"/>
          <a:chExt cx="0" cy="0"/>
        </a:xfrm>
      </p:grpSpPr>
      <p:sp>
        <p:nvSpPr>
          <p:cNvPr id="1981" name="Google Shape;1981;p31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982" name="Google Shape;1982;p31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983" name="Google Shape;1983;p317"/>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84" name="Google Shape;1984;p31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200" name="Shape 200"/>
        <p:cNvGrpSpPr/>
        <p:nvPr/>
      </p:nvGrpSpPr>
      <p:grpSpPr>
        <a:xfrm>
          <a:off x="0" y="0"/>
          <a:ext cx="0" cy="0"/>
          <a:chOff x="0" y="0"/>
          <a:chExt cx="0" cy="0"/>
        </a:xfrm>
      </p:grpSpPr>
      <p:sp>
        <p:nvSpPr>
          <p:cNvPr id="201" name="Google Shape;201;p33"/>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2" name="Google Shape;202;p33"/>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03" name="Google Shape;203;p33"/>
          <p:cNvPicPr preferRelativeResize="0"/>
          <p:nvPr/>
        </p:nvPicPr>
        <p:blipFill>
          <a:blip r:embed="rId2">
            <a:alphaModFix/>
          </a:blip>
          <a:stretch>
            <a:fillRect/>
          </a:stretch>
        </p:blipFill>
        <p:spPr>
          <a:xfrm>
            <a:off x="10666487" y="6474098"/>
            <a:ext cx="188372" cy="188372"/>
          </a:xfrm>
          <a:prstGeom prst="rect">
            <a:avLst/>
          </a:prstGeom>
          <a:noFill/>
          <a:ln>
            <a:noFill/>
          </a:ln>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985" name="Shape 1985"/>
        <p:cNvGrpSpPr/>
        <p:nvPr/>
      </p:nvGrpSpPr>
      <p:grpSpPr>
        <a:xfrm>
          <a:off x="0" y="0"/>
          <a:ext cx="0" cy="0"/>
          <a:chOff x="0" y="0"/>
          <a:chExt cx="0" cy="0"/>
        </a:xfrm>
      </p:grpSpPr>
      <p:sp>
        <p:nvSpPr>
          <p:cNvPr id="1986" name="Google Shape;1986;p31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987" name="Google Shape;1987;p31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cxnSp>
        <p:nvCxnSpPr>
          <p:cNvPr id="1988" name="Google Shape;1988;p318"/>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989" name="Google Shape;1989;p318"/>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90" name="Google Shape;1990;p318"/>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91" name="Google Shape;1991;p318"/>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a:spcBef>
                <a:spcPts val="1100"/>
              </a:spcBef>
              <a:spcAft>
                <a:spcPts val="0"/>
              </a:spcAft>
              <a:buClr>
                <a:schemeClr val="dk1"/>
              </a:buClr>
              <a:buSzPts val="2000"/>
              <a:buNone/>
              <a:defRPr b="1" sz="2000"/>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992" name="Google Shape;1992;p318"/>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a:spcBef>
                <a:spcPts val="1100"/>
              </a:spcBef>
              <a:spcAft>
                <a:spcPts val="0"/>
              </a:spcAft>
              <a:buClr>
                <a:schemeClr val="dk1"/>
              </a:buClr>
              <a:buSzPts val="2000"/>
              <a:buNone/>
              <a:defRPr b="1" sz="2000"/>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993" name="Google Shape;1993;p31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994" name="Shape 1994"/>
        <p:cNvGrpSpPr/>
        <p:nvPr/>
      </p:nvGrpSpPr>
      <p:grpSpPr>
        <a:xfrm>
          <a:off x="0" y="0"/>
          <a:ext cx="0" cy="0"/>
          <a:chOff x="0" y="0"/>
          <a:chExt cx="0" cy="0"/>
        </a:xfrm>
      </p:grpSpPr>
      <p:sp>
        <p:nvSpPr>
          <p:cNvPr id="1995" name="Google Shape;1995;p31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996" name="Google Shape;1996;p319"/>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97" name="Google Shape;1997;p319"/>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998" name="Google Shape;1998;p319"/>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999" name="Google Shape;1999;p319"/>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100"/>
              <a:buNone/>
              <a:defRPr b="1" sz="2100"/>
            </a:lvl1pPr>
            <a:lvl2pPr lvl="1">
              <a:lnSpc>
                <a:spcPct val="115000"/>
              </a:lnSpc>
              <a:spcBef>
                <a:spcPts val="500"/>
              </a:spcBef>
              <a:spcAft>
                <a:spcPts val="0"/>
              </a:spcAft>
              <a:buSzPts val="2000"/>
              <a:buNone/>
              <a:defRPr/>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2000" name="Google Shape;2000;p319"/>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cxnSp>
        <p:nvCxnSpPr>
          <p:cNvPr id="2001" name="Google Shape;2001;p319"/>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002" name="Google Shape;2002;p31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2003" name="Shape 2003"/>
        <p:cNvGrpSpPr/>
        <p:nvPr/>
      </p:nvGrpSpPr>
      <p:grpSpPr>
        <a:xfrm>
          <a:off x="0" y="0"/>
          <a:ext cx="0" cy="0"/>
          <a:chOff x="0" y="0"/>
          <a:chExt cx="0" cy="0"/>
        </a:xfrm>
      </p:grpSpPr>
      <p:sp>
        <p:nvSpPr>
          <p:cNvPr id="2004" name="Google Shape;2004;p32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05" name="Google Shape;2005;p32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cxnSp>
        <p:nvCxnSpPr>
          <p:cNvPr id="2006" name="Google Shape;2006;p320"/>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007" name="Google Shape;2007;p320"/>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008" name="Google Shape;2008;p320"/>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09" name="Google Shape;2009;p320"/>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10" name="Google Shape;2010;p320"/>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11" name="Google Shape;2011;p320"/>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012" name="Google Shape;2012;p320"/>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013" name="Google Shape;2013;p320"/>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014" name="Google Shape;2014;p32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2015" name="Shape 2015"/>
        <p:cNvGrpSpPr/>
        <p:nvPr/>
      </p:nvGrpSpPr>
      <p:grpSpPr>
        <a:xfrm>
          <a:off x="0" y="0"/>
          <a:ext cx="0" cy="0"/>
          <a:chOff x="0" y="0"/>
          <a:chExt cx="0" cy="0"/>
        </a:xfrm>
      </p:grpSpPr>
      <p:sp>
        <p:nvSpPr>
          <p:cNvPr id="2016" name="Google Shape;2016;p32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17" name="Google Shape;2017;p321"/>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18" name="Google Shape;2018;p321"/>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019" name="Google Shape;2019;p321"/>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20" name="Google Shape;2020;p321"/>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021" name="Google Shape;2021;p321"/>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022" name="Google Shape;2022;p321"/>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23" name="Google Shape;2023;p321"/>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cxnSp>
        <p:nvCxnSpPr>
          <p:cNvPr id="2024" name="Google Shape;2024;p321"/>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025" name="Google Shape;2025;p321"/>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026" name="Google Shape;2026;p321"/>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2027" name="Shape 2027"/>
        <p:cNvGrpSpPr/>
        <p:nvPr/>
      </p:nvGrpSpPr>
      <p:grpSpPr>
        <a:xfrm>
          <a:off x="0" y="0"/>
          <a:ext cx="0" cy="0"/>
          <a:chOff x="0" y="0"/>
          <a:chExt cx="0" cy="0"/>
        </a:xfrm>
      </p:grpSpPr>
      <p:sp>
        <p:nvSpPr>
          <p:cNvPr id="2028" name="Google Shape;2028;p322"/>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29" name="Google Shape;2029;p322"/>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30" name="Google Shape;2030;p322"/>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31" name="Google Shape;2031;p32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32" name="Google Shape;2032;p322"/>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33" name="Google Shape;2033;p322"/>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034" name="Google Shape;2034;p322"/>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35" name="Google Shape;2035;p322"/>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036" name="Google Shape;2036;p322"/>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037" name="Google Shape;2037;p322"/>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038" name="Google Shape;2038;p322"/>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039" name="Google Shape;2039;p32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2040" name="Shape 2040"/>
        <p:cNvGrpSpPr/>
        <p:nvPr/>
      </p:nvGrpSpPr>
      <p:grpSpPr>
        <a:xfrm>
          <a:off x="0" y="0"/>
          <a:ext cx="0" cy="0"/>
          <a:chOff x="0" y="0"/>
          <a:chExt cx="0" cy="0"/>
        </a:xfrm>
      </p:grpSpPr>
      <p:sp>
        <p:nvSpPr>
          <p:cNvPr id="2041" name="Google Shape;2041;p32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42" name="Google Shape;2042;p323"/>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43" name="Google Shape;2043;p323"/>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44" name="Google Shape;2044;p323"/>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45" name="Google Shape;2045;p323"/>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400"/>
              <a:buNone/>
              <a:defRPr sz="2400"/>
            </a:lvl2pPr>
            <a:lvl3pPr lvl="2">
              <a:spcBef>
                <a:spcPts val="500"/>
              </a:spcBef>
              <a:spcAft>
                <a:spcPts val="0"/>
              </a:spcAft>
              <a:buSzPts val="2400"/>
              <a:buNone/>
              <a:defRPr sz="2400"/>
            </a:lvl3pPr>
            <a:lvl4pPr lvl="3">
              <a:spcBef>
                <a:spcPts val="500"/>
              </a:spcBef>
              <a:spcAft>
                <a:spcPts val="0"/>
              </a:spcAft>
              <a:buSzPts val="2400"/>
              <a:buNone/>
              <a:defRPr sz="2400"/>
            </a:lvl4pPr>
            <a:lvl5pPr lvl="4">
              <a:spcBef>
                <a:spcPts val="500"/>
              </a:spcBef>
              <a:spcAft>
                <a:spcPts val="0"/>
              </a:spcAft>
              <a:buSzPts val="2400"/>
              <a:buNone/>
              <a:defRPr sz="2400"/>
            </a:lvl5pPr>
            <a:lvl6pPr lvl="5">
              <a:spcBef>
                <a:spcPts val="500"/>
              </a:spcBef>
              <a:spcAft>
                <a:spcPts val="0"/>
              </a:spcAft>
              <a:buSzPts val="2400"/>
              <a:buNone/>
              <a:defRPr sz="2400"/>
            </a:lvl6pPr>
            <a:lvl7pPr lvl="6">
              <a:spcBef>
                <a:spcPts val="500"/>
              </a:spcBef>
              <a:spcAft>
                <a:spcPts val="0"/>
              </a:spcAft>
              <a:buSzPts val="2400"/>
              <a:buNone/>
              <a:defRPr sz="2400"/>
            </a:lvl7pPr>
            <a:lvl8pPr lvl="7">
              <a:spcBef>
                <a:spcPts val="500"/>
              </a:spcBef>
              <a:spcAft>
                <a:spcPts val="0"/>
              </a:spcAft>
              <a:buSzPts val="2400"/>
              <a:buNone/>
              <a:defRPr sz="2400"/>
            </a:lvl8pPr>
            <a:lvl9pPr lvl="8">
              <a:spcBef>
                <a:spcPts val="500"/>
              </a:spcBef>
              <a:spcAft>
                <a:spcPts val="0"/>
              </a:spcAft>
              <a:buSzPts val="2400"/>
              <a:buNone/>
              <a:defRPr sz="2400"/>
            </a:lvl9pPr>
          </a:lstStyle>
          <a:p/>
        </p:txBody>
      </p:sp>
      <p:sp>
        <p:nvSpPr>
          <p:cNvPr id="2046" name="Google Shape;2046;p32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2047" name="Shape 2047"/>
        <p:cNvGrpSpPr/>
        <p:nvPr/>
      </p:nvGrpSpPr>
      <p:grpSpPr>
        <a:xfrm>
          <a:off x="0" y="0"/>
          <a:ext cx="0" cy="0"/>
          <a:chOff x="0" y="0"/>
          <a:chExt cx="0" cy="0"/>
        </a:xfrm>
      </p:grpSpPr>
      <p:sp>
        <p:nvSpPr>
          <p:cNvPr id="2048" name="Google Shape;2048;p32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49" name="Google Shape;2049;p324"/>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50" name="Google Shape;2050;p324"/>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51" name="Google Shape;2051;p324"/>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052" name="Google Shape;2052;p324"/>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053" name="Google Shape;2053;p32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2054" name="Shape 2054"/>
        <p:cNvGrpSpPr/>
        <p:nvPr/>
      </p:nvGrpSpPr>
      <p:grpSpPr>
        <a:xfrm>
          <a:off x="0" y="0"/>
          <a:ext cx="0" cy="0"/>
          <a:chOff x="0" y="0"/>
          <a:chExt cx="0" cy="0"/>
        </a:xfrm>
      </p:grpSpPr>
      <p:sp>
        <p:nvSpPr>
          <p:cNvPr id="2055" name="Google Shape;2055;p325"/>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56" name="Google Shape;2056;p32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57" name="Google Shape;2057;p325"/>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058" name="Google Shape;2058;p325"/>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059" name="Google Shape;2059;p32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2060" name="Shape 2060"/>
        <p:cNvGrpSpPr/>
        <p:nvPr/>
      </p:nvGrpSpPr>
      <p:grpSpPr>
        <a:xfrm>
          <a:off x="0" y="0"/>
          <a:ext cx="0" cy="0"/>
          <a:chOff x="0" y="0"/>
          <a:chExt cx="0" cy="0"/>
        </a:xfrm>
      </p:grpSpPr>
      <p:sp>
        <p:nvSpPr>
          <p:cNvPr id="2061" name="Google Shape;2061;p326"/>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62" name="Google Shape;2062;p326"/>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63" name="Google Shape;2063;p326"/>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64" name="Google Shape;2064;p326"/>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65" name="Google Shape;2065;p32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66" name="Google Shape;2066;p32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067" name="Google Shape;2067;p326"/>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2068" name="Google Shape;2068;p326"/>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2069" name="Google Shape;2069;p326"/>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2070" name="Google Shape;2070;p326"/>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2071" name="Google Shape;2071;p32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2072" name="Shape 2072"/>
        <p:cNvGrpSpPr/>
        <p:nvPr/>
      </p:nvGrpSpPr>
      <p:grpSpPr>
        <a:xfrm>
          <a:off x="0" y="0"/>
          <a:ext cx="0" cy="0"/>
          <a:chOff x="0" y="0"/>
          <a:chExt cx="0" cy="0"/>
        </a:xfrm>
      </p:grpSpPr>
      <p:sp>
        <p:nvSpPr>
          <p:cNvPr id="2073" name="Google Shape;2073;p327"/>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74" name="Google Shape;2074;p32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204" name="Shape 204"/>
        <p:cNvGrpSpPr/>
        <p:nvPr/>
      </p:nvGrpSpPr>
      <p:grpSpPr>
        <a:xfrm>
          <a:off x="0" y="0"/>
          <a:ext cx="0" cy="0"/>
          <a:chOff x="0" y="0"/>
          <a:chExt cx="0" cy="0"/>
        </a:xfrm>
      </p:grpSpPr>
      <p:sp>
        <p:nvSpPr>
          <p:cNvPr id="205" name="Google Shape;205;p34"/>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6" name="Google Shape;206;p34"/>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7" name="Google Shape;207;p34"/>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4"/>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 name="Google Shape;209;p34"/>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0" name="Google Shape;210;p34"/>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 name="Google Shape;211;p34"/>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 name="Google Shape;212;p34"/>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3" name="Google Shape;213;p34"/>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 name="Google Shape;214;p34"/>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2075" name="Shape 2075"/>
        <p:cNvGrpSpPr/>
        <p:nvPr/>
      </p:nvGrpSpPr>
      <p:grpSpPr>
        <a:xfrm>
          <a:off x="0" y="0"/>
          <a:ext cx="0" cy="0"/>
          <a:chOff x="0" y="0"/>
          <a:chExt cx="0" cy="0"/>
        </a:xfrm>
      </p:grpSpPr>
      <p:sp>
        <p:nvSpPr>
          <p:cNvPr id="2076" name="Google Shape;2076;p32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77" name="Google Shape;2077;p328"/>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2078" name="Shape 2078"/>
        <p:cNvGrpSpPr/>
        <p:nvPr/>
      </p:nvGrpSpPr>
      <p:grpSpPr>
        <a:xfrm>
          <a:off x="0" y="0"/>
          <a:ext cx="0" cy="0"/>
          <a:chOff x="0" y="0"/>
          <a:chExt cx="0" cy="0"/>
        </a:xfrm>
      </p:grpSpPr>
      <p:sp>
        <p:nvSpPr>
          <p:cNvPr id="2079" name="Google Shape;2079;p329"/>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80" name="Google Shape;2080;p32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2081" name="Shape 2081"/>
        <p:cNvGrpSpPr/>
        <p:nvPr/>
      </p:nvGrpSpPr>
      <p:grpSpPr>
        <a:xfrm>
          <a:off x="0" y="0"/>
          <a:ext cx="0" cy="0"/>
          <a:chOff x="0" y="0"/>
          <a:chExt cx="0" cy="0"/>
        </a:xfrm>
      </p:grpSpPr>
      <p:sp>
        <p:nvSpPr>
          <p:cNvPr id="2082" name="Google Shape;2082;p330"/>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083" name="Google Shape;2083;p33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2084" name="Shape 2084"/>
        <p:cNvGrpSpPr/>
        <p:nvPr/>
      </p:nvGrpSpPr>
      <p:grpSpPr>
        <a:xfrm>
          <a:off x="0" y="0"/>
          <a:ext cx="0" cy="0"/>
          <a:chOff x="0" y="0"/>
          <a:chExt cx="0" cy="0"/>
        </a:xfrm>
      </p:grpSpPr>
      <p:sp>
        <p:nvSpPr>
          <p:cNvPr id="2085" name="Google Shape;2085;p331"/>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86" name="Google Shape;2086;p331"/>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087" name="Google Shape;2087;p331"/>
          <p:cNvPicPr preferRelativeResize="0"/>
          <p:nvPr/>
        </p:nvPicPr>
        <p:blipFill>
          <a:blip r:embed="rId2">
            <a:alphaModFix/>
          </a:blip>
          <a:stretch>
            <a:fillRect/>
          </a:stretch>
        </p:blipFill>
        <p:spPr>
          <a:xfrm>
            <a:off x="10666487" y="6474098"/>
            <a:ext cx="188325" cy="188325"/>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2088" name="Shape 2088"/>
        <p:cNvGrpSpPr/>
        <p:nvPr/>
      </p:nvGrpSpPr>
      <p:grpSpPr>
        <a:xfrm>
          <a:off x="0" y="0"/>
          <a:ext cx="0" cy="0"/>
          <a:chOff x="0" y="0"/>
          <a:chExt cx="0" cy="0"/>
        </a:xfrm>
      </p:grpSpPr>
      <p:sp>
        <p:nvSpPr>
          <p:cNvPr id="2089" name="Google Shape;2089;p332"/>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090" name="Google Shape;2090;p332"/>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1" name="Google Shape;2091;p33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92" name="Google Shape;2092;p332"/>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3" name="Google Shape;2093;p332"/>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4" name="Google Shape;2094;p332"/>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5" name="Google Shape;2095;p332"/>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6" name="Google Shape;2096;p332"/>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7" name="Google Shape;2097;p332"/>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8" name="Google Shape;2098;p332"/>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099" name="Shape 2099"/>
        <p:cNvGrpSpPr/>
        <p:nvPr/>
      </p:nvGrpSpPr>
      <p:grpSpPr>
        <a:xfrm>
          <a:off x="0" y="0"/>
          <a:ext cx="0" cy="0"/>
          <a:chOff x="0" y="0"/>
          <a:chExt cx="0" cy="0"/>
        </a:xfrm>
      </p:grpSpPr>
      <p:sp>
        <p:nvSpPr>
          <p:cNvPr id="2100" name="Google Shape;2100;p333"/>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01" name="Google Shape;2101;p333"/>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02" name="Google Shape;2102;p333"/>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103" name="Google Shape;2103;p333"/>
          <p:cNvCxnSpPr>
            <a:stCxn id="2102"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2104" name="Google Shape;2104;p333"/>
          <p:cNvCxnSpPr>
            <a:stCxn id="2100"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2105" name="Google Shape;2105;p333"/>
          <p:cNvCxnSpPr>
            <a:stCxn id="2101"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2106" name="Google Shape;2106;p333"/>
          <p:cNvCxnSpPr>
            <a:stCxn id="2102"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2107" name="Google Shape;2107;p333"/>
          <p:cNvCxnSpPr>
            <a:stCxn id="2101"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2108" name="Google Shape;2108;p333"/>
          <p:cNvCxnSpPr>
            <a:stCxn id="2100"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2109" name="Google Shape;2109;p333"/>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110" name="Google Shape;2110;p333"/>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1" name="Google Shape;2111;p33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12" name="Google Shape;2112;p333"/>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3" name="Google Shape;2113;p333"/>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4" name="Google Shape;2114;p333"/>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5" name="Google Shape;2115;p333"/>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6" name="Google Shape;2116;p333"/>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7" name="Google Shape;2117;p333"/>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8" name="Google Shape;2118;p333"/>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119" name="Shape 2119"/>
        <p:cNvGrpSpPr/>
        <p:nvPr/>
      </p:nvGrpSpPr>
      <p:grpSpPr>
        <a:xfrm>
          <a:off x="0" y="0"/>
          <a:ext cx="0" cy="0"/>
          <a:chOff x="0" y="0"/>
          <a:chExt cx="0" cy="0"/>
        </a:xfrm>
      </p:grpSpPr>
      <p:sp>
        <p:nvSpPr>
          <p:cNvPr id="2120" name="Google Shape;2120;p334"/>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121" name="Google Shape;2121;p334"/>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2" name="Google Shape;2122;p334"/>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3" name="Google Shape;2123;p33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24" name="Google Shape;2124;p334"/>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5" name="Google Shape;2125;p334"/>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6" name="Google Shape;2126;p334"/>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127" name="Google Shape;2127;p334"/>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8" name="Google Shape;2128;p334"/>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9" name="Google Shape;2129;p334"/>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30" name="Google Shape;2130;p334"/>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131" name="Google Shape;2131;p334"/>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132" name="Google Shape;2132;p334"/>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133" name="Google Shape;2133;p334"/>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134" name="Google Shape;2134;p334"/>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135" name="Google Shape;2135;p334"/>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136" name="Shape 2136"/>
        <p:cNvGrpSpPr/>
        <p:nvPr/>
      </p:nvGrpSpPr>
      <p:grpSpPr>
        <a:xfrm>
          <a:off x="0" y="0"/>
          <a:ext cx="0" cy="0"/>
          <a:chOff x="0" y="0"/>
          <a:chExt cx="0" cy="0"/>
        </a:xfrm>
      </p:grpSpPr>
      <p:sp>
        <p:nvSpPr>
          <p:cNvPr id="2137" name="Google Shape;2137;p335"/>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138" name="Google Shape;2138;p335"/>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39" name="Google Shape;2139;p33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40" name="Google Shape;2140;p335"/>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1" name="Google Shape;2141;p335"/>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2" name="Google Shape;2142;p335"/>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3" name="Google Shape;2143;p335"/>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2144" name="Google Shape;2144;p335"/>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5" name="Google Shape;2145;p335"/>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46" name="Google Shape;2146;p335"/>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147" name="Shape 2147"/>
        <p:cNvGrpSpPr/>
        <p:nvPr/>
      </p:nvGrpSpPr>
      <p:grpSpPr>
        <a:xfrm>
          <a:off x="0" y="0"/>
          <a:ext cx="0" cy="0"/>
          <a:chOff x="0" y="0"/>
          <a:chExt cx="0" cy="0"/>
        </a:xfrm>
      </p:grpSpPr>
      <p:sp>
        <p:nvSpPr>
          <p:cNvPr id="2148" name="Google Shape;2148;p336"/>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49" name="Google Shape;2149;p336"/>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50" name="Google Shape;2150;p336"/>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151" name="Google Shape;2151;p336"/>
          <p:cNvCxnSpPr>
            <a:stCxn id="2150"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152" name="Google Shape;2152;p336"/>
          <p:cNvCxnSpPr>
            <a:stCxn id="2148"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153" name="Google Shape;2153;p336"/>
          <p:cNvCxnSpPr>
            <a:stCxn id="2149"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154" name="Google Shape;2154;p336"/>
          <p:cNvCxnSpPr>
            <a:stCxn id="2150"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2155" name="Google Shape;2155;p336"/>
          <p:cNvCxnSpPr>
            <a:stCxn id="2149"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156" name="Google Shape;2156;p336"/>
          <p:cNvCxnSpPr>
            <a:stCxn id="2148"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2157" name="Google Shape;2157;p336"/>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158" name="Google Shape;2158;p336"/>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59" name="Google Shape;2159;p33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60" name="Google Shape;2160;p336"/>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61" name="Google Shape;2161;p336"/>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62" name="Google Shape;2162;p336"/>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63" name="Google Shape;2163;p336"/>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64" name="Google Shape;2164;p336"/>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65" name="Google Shape;2165;p336"/>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66" name="Google Shape;2166;p336"/>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167" name="Shape 2167"/>
        <p:cNvGrpSpPr/>
        <p:nvPr/>
      </p:nvGrpSpPr>
      <p:grpSpPr>
        <a:xfrm>
          <a:off x="0" y="0"/>
          <a:ext cx="0" cy="0"/>
          <a:chOff x="0" y="0"/>
          <a:chExt cx="0" cy="0"/>
        </a:xfrm>
      </p:grpSpPr>
      <p:sp>
        <p:nvSpPr>
          <p:cNvPr id="2168" name="Google Shape;2168;p33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169" name="Google Shape;2169;p337"/>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70" name="Google Shape;2170;p337"/>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71" name="Google Shape;2171;p33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72" name="Google Shape;2172;p337"/>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73" name="Google Shape;2173;p337"/>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74" name="Google Shape;2174;p337"/>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175" name="Google Shape;2175;p337"/>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76" name="Google Shape;2176;p337"/>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77" name="Google Shape;2177;p337"/>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78" name="Google Shape;2178;p337"/>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179" name="Google Shape;2179;p337"/>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180" name="Google Shape;2180;p337"/>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181" name="Google Shape;2181;p337"/>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182" name="Google Shape;2182;p337"/>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183" name="Google Shape;2183;p337"/>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15" name="Shape 215"/>
        <p:cNvGrpSpPr/>
        <p:nvPr/>
      </p:nvGrpSpPr>
      <p:grpSpPr>
        <a:xfrm>
          <a:off x="0" y="0"/>
          <a:ext cx="0" cy="0"/>
          <a:chOff x="0" y="0"/>
          <a:chExt cx="0" cy="0"/>
        </a:xfrm>
      </p:grpSpPr>
      <p:sp>
        <p:nvSpPr>
          <p:cNvPr id="216" name="Google Shape;216;p35"/>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7" name="Google Shape;217;p35"/>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8" name="Google Shape;218;p35"/>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19" name="Google Shape;219;p35"/>
          <p:cNvCxnSpPr>
            <a:stCxn id="218"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220" name="Google Shape;220;p35"/>
          <p:cNvCxnSpPr>
            <a:stCxn id="216"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221" name="Google Shape;221;p35"/>
          <p:cNvCxnSpPr>
            <a:stCxn id="217"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222" name="Google Shape;222;p35"/>
          <p:cNvCxnSpPr>
            <a:stCxn id="218"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223" name="Google Shape;223;p35"/>
          <p:cNvCxnSpPr>
            <a:stCxn id="217"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224" name="Google Shape;224;p35"/>
          <p:cNvCxnSpPr>
            <a:stCxn id="216"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225" name="Google Shape;225;p35"/>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26" name="Google Shape;226;p35"/>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7" name="Google Shape;227;p35"/>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5"/>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9" name="Google Shape;229;p35"/>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0" name="Google Shape;230;p35"/>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1" name="Google Shape;231;p35"/>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2" name="Google Shape;232;p35"/>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3" name="Google Shape;233;p35"/>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4" name="Google Shape;234;p35"/>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184" name="Shape 2184"/>
        <p:cNvGrpSpPr/>
        <p:nvPr/>
      </p:nvGrpSpPr>
      <p:grpSpPr>
        <a:xfrm>
          <a:off x="0" y="0"/>
          <a:ext cx="0" cy="0"/>
          <a:chOff x="0" y="0"/>
          <a:chExt cx="0" cy="0"/>
        </a:xfrm>
      </p:grpSpPr>
      <p:pic>
        <p:nvPicPr>
          <p:cNvPr id="2185" name="Google Shape;2185;p338"/>
          <p:cNvPicPr preferRelativeResize="0"/>
          <p:nvPr/>
        </p:nvPicPr>
        <p:blipFill rotWithShape="1">
          <a:blip r:embed="rId2">
            <a:alphaModFix/>
          </a:blip>
          <a:srcRect b="0" l="0" r="0" t="0"/>
          <a:stretch/>
        </p:blipFill>
        <p:spPr>
          <a:xfrm>
            <a:off x="3021211" y="2819733"/>
            <a:ext cx="6143487" cy="973778"/>
          </a:xfrm>
          <a:prstGeom prst="rect">
            <a:avLst/>
          </a:prstGeom>
          <a:noFill/>
          <a:ln>
            <a:noFill/>
          </a:ln>
        </p:spPr>
      </p:pic>
      <p:sp>
        <p:nvSpPr>
          <p:cNvPr id="2186" name="Google Shape;2186;p33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187" name="Shape 2187"/>
        <p:cNvGrpSpPr/>
        <p:nvPr/>
      </p:nvGrpSpPr>
      <p:grpSpPr>
        <a:xfrm>
          <a:off x="0" y="0"/>
          <a:ext cx="0" cy="0"/>
          <a:chOff x="0" y="0"/>
          <a:chExt cx="0" cy="0"/>
        </a:xfrm>
      </p:grpSpPr>
      <p:pic>
        <p:nvPicPr>
          <p:cNvPr id="2188" name="Google Shape;2188;p339"/>
          <p:cNvPicPr preferRelativeResize="0"/>
          <p:nvPr/>
        </p:nvPicPr>
        <p:blipFill>
          <a:blip r:embed="rId2">
            <a:alphaModFix/>
          </a:blip>
          <a:stretch>
            <a:fillRect/>
          </a:stretch>
        </p:blipFill>
        <p:spPr>
          <a:xfrm>
            <a:off x="3021195" y="2819748"/>
            <a:ext cx="6143492" cy="977301"/>
          </a:xfrm>
          <a:prstGeom prst="rect">
            <a:avLst/>
          </a:prstGeom>
          <a:noFill/>
          <a:ln>
            <a:noFill/>
          </a:ln>
        </p:spPr>
      </p:pic>
      <p:sp>
        <p:nvSpPr>
          <p:cNvPr id="2189" name="Google Shape;2189;p33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90" name="Shape 2190"/>
        <p:cNvGrpSpPr/>
        <p:nvPr/>
      </p:nvGrpSpPr>
      <p:grpSpPr>
        <a:xfrm>
          <a:off x="0" y="0"/>
          <a:ext cx="0" cy="0"/>
          <a:chOff x="0" y="0"/>
          <a:chExt cx="0" cy="0"/>
        </a:xfrm>
      </p:grpSpPr>
      <p:sp>
        <p:nvSpPr>
          <p:cNvPr id="2191" name="Google Shape;2191;p34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Content E - Power Statement 1">
    <p:spTree>
      <p:nvGrpSpPr>
        <p:cNvPr id="2192" name="Shape 2192"/>
        <p:cNvGrpSpPr/>
        <p:nvPr/>
      </p:nvGrpSpPr>
      <p:grpSpPr>
        <a:xfrm>
          <a:off x="0" y="0"/>
          <a:ext cx="0" cy="0"/>
          <a:chOff x="0" y="0"/>
          <a:chExt cx="0" cy="0"/>
        </a:xfrm>
      </p:grpSpPr>
      <p:sp>
        <p:nvSpPr>
          <p:cNvPr id="2193" name="Google Shape;2193;p341"/>
          <p:cNvSpPr txBox="1"/>
          <p:nvPr>
            <p:ph type="title"/>
          </p:nvPr>
        </p:nvSpPr>
        <p:spPr>
          <a:xfrm>
            <a:off x="1675993" y="535625"/>
            <a:ext cx="88374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194" name="Google Shape;2194;p341"/>
          <p:cNvSpPr txBox="1"/>
          <p:nvPr>
            <p:ph idx="12" type="sldNum"/>
          </p:nvPr>
        </p:nvSpPr>
        <p:spPr>
          <a:xfrm>
            <a:off x="10866574" y="6351634"/>
            <a:ext cx="666600" cy="524700"/>
          </a:xfrm>
          <a:prstGeom prst="rect">
            <a:avLst/>
          </a:prstGeom>
          <a:noFill/>
          <a:ln>
            <a:noFill/>
          </a:ln>
        </p:spPr>
        <p:txBody>
          <a:bodyPr anchorCtr="0" anchor="t" bIns="121875" lIns="121875" spcFirstLastPara="1" rIns="121875" wrap="square" tIns="12187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1">
    <p:bg>
      <p:bgPr>
        <a:solidFill>
          <a:schemeClr val="lt1"/>
        </a:solidFill>
      </p:bgPr>
    </p:bg>
    <p:spTree>
      <p:nvGrpSpPr>
        <p:cNvPr id="2195" name="Shape 2195"/>
        <p:cNvGrpSpPr/>
        <p:nvPr/>
      </p:nvGrpSpPr>
      <p:grpSpPr>
        <a:xfrm>
          <a:off x="0" y="0"/>
          <a:ext cx="0" cy="0"/>
          <a:chOff x="0" y="0"/>
          <a:chExt cx="0" cy="0"/>
        </a:xfrm>
      </p:grpSpPr>
      <p:sp>
        <p:nvSpPr>
          <p:cNvPr id="2196" name="Google Shape;2196;p34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200"/>
              <a:buFont typeface="DM Sans Medium"/>
              <a:buNone/>
              <a:defRPr i="0" sz="43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900"/>
            </a:lvl2pPr>
            <a:lvl3pPr lvl="2" algn="l">
              <a:lnSpc>
                <a:spcPct val="100000"/>
              </a:lnSpc>
              <a:spcBef>
                <a:spcPts val="0"/>
              </a:spcBef>
              <a:spcAft>
                <a:spcPts val="0"/>
              </a:spcAft>
              <a:buSzPts val="1100"/>
              <a:buNone/>
              <a:defRPr sz="1900"/>
            </a:lvl3pPr>
            <a:lvl4pPr lvl="3" algn="l">
              <a:lnSpc>
                <a:spcPct val="100000"/>
              </a:lnSpc>
              <a:spcBef>
                <a:spcPts val="0"/>
              </a:spcBef>
              <a:spcAft>
                <a:spcPts val="0"/>
              </a:spcAft>
              <a:buSzPts val="1100"/>
              <a:buNone/>
              <a:defRPr sz="1900"/>
            </a:lvl4pPr>
            <a:lvl5pPr lvl="4" algn="l">
              <a:lnSpc>
                <a:spcPct val="100000"/>
              </a:lnSpc>
              <a:spcBef>
                <a:spcPts val="0"/>
              </a:spcBef>
              <a:spcAft>
                <a:spcPts val="0"/>
              </a:spcAft>
              <a:buSzPts val="1100"/>
              <a:buNone/>
              <a:defRPr sz="1900"/>
            </a:lvl5pPr>
            <a:lvl6pPr lvl="5" algn="l">
              <a:lnSpc>
                <a:spcPct val="100000"/>
              </a:lnSpc>
              <a:spcBef>
                <a:spcPts val="0"/>
              </a:spcBef>
              <a:spcAft>
                <a:spcPts val="0"/>
              </a:spcAft>
              <a:buSzPts val="1100"/>
              <a:buNone/>
              <a:defRPr sz="1900"/>
            </a:lvl6pPr>
            <a:lvl7pPr lvl="6" algn="l">
              <a:lnSpc>
                <a:spcPct val="100000"/>
              </a:lnSpc>
              <a:spcBef>
                <a:spcPts val="0"/>
              </a:spcBef>
              <a:spcAft>
                <a:spcPts val="0"/>
              </a:spcAft>
              <a:buSzPts val="1100"/>
              <a:buNone/>
              <a:defRPr sz="1900"/>
            </a:lvl7pPr>
            <a:lvl8pPr lvl="7" algn="l">
              <a:lnSpc>
                <a:spcPct val="100000"/>
              </a:lnSpc>
              <a:spcBef>
                <a:spcPts val="0"/>
              </a:spcBef>
              <a:spcAft>
                <a:spcPts val="0"/>
              </a:spcAft>
              <a:buSzPts val="1100"/>
              <a:buNone/>
              <a:defRPr sz="1900"/>
            </a:lvl8pPr>
            <a:lvl9pPr lvl="8" algn="l">
              <a:lnSpc>
                <a:spcPct val="100000"/>
              </a:lnSpc>
              <a:spcBef>
                <a:spcPts val="0"/>
              </a:spcBef>
              <a:spcAft>
                <a:spcPts val="0"/>
              </a:spcAft>
              <a:buSzPts val="1100"/>
              <a:buNone/>
              <a:defRPr sz="1900"/>
            </a:lvl9pPr>
          </a:lstStyle>
          <a:p/>
        </p:txBody>
      </p:sp>
      <p:sp>
        <p:nvSpPr>
          <p:cNvPr id="2197" name="Google Shape;2197;p342"/>
          <p:cNvSpPr txBox="1"/>
          <p:nvPr>
            <p:ph idx="1" type="body"/>
          </p:nvPr>
        </p:nvSpPr>
        <p:spPr>
          <a:xfrm>
            <a:off x="749245" y="1334052"/>
            <a:ext cx="10672200" cy="48048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7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21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2198" name="Google Shape;2198;p342"/>
          <p:cNvSpPr txBox="1"/>
          <p:nvPr>
            <p:ph idx="12" type="sldNum"/>
          </p:nvPr>
        </p:nvSpPr>
        <p:spPr>
          <a:xfrm>
            <a:off x="10866464" y="6351635"/>
            <a:ext cx="6666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14 Content D - Card Right">
    <p:spTree>
      <p:nvGrpSpPr>
        <p:cNvPr id="2199" name="Shape 2199"/>
        <p:cNvGrpSpPr/>
        <p:nvPr/>
      </p:nvGrpSpPr>
      <p:grpSpPr>
        <a:xfrm>
          <a:off x="0" y="0"/>
          <a:ext cx="0" cy="0"/>
          <a:chOff x="0" y="0"/>
          <a:chExt cx="0" cy="0"/>
        </a:xfrm>
      </p:grpSpPr>
      <p:sp>
        <p:nvSpPr>
          <p:cNvPr id="2200" name="Google Shape;2200;p343"/>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201" name="Google Shape;2201;p343"/>
          <p:cNvSpPr txBox="1"/>
          <p:nvPr>
            <p:ph idx="1" type="body"/>
          </p:nvPr>
        </p:nvSpPr>
        <p:spPr>
          <a:xfrm>
            <a:off x="761817" y="1988833"/>
            <a:ext cx="43548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02" name="Google Shape;2202;p343"/>
          <p:cNvSpPr txBox="1"/>
          <p:nvPr>
            <p:ph idx="2" type="body"/>
          </p:nvPr>
        </p:nvSpPr>
        <p:spPr>
          <a:xfrm>
            <a:off x="6164787" y="1988833"/>
            <a:ext cx="52443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203" name="Google Shape;2203;p343"/>
          <p:cNvSpPr txBox="1"/>
          <p:nvPr>
            <p:ph idx="3"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400"/>
              <a:buNone/>
              <a:defRPr sz="2400"/>
            </a:lvl2pPr>
            <a:lvl3pPr lvl="2" algn="l">
              <a:lnSpc>
                <a:spcPct val="90000"/>
              </a:lnSpc>
              <a:spcBef>
                <a:spcPts val="500"/>
              </a:spcBef>
              <a:spcAft>
                <a:spcPts val="0"/>
              </a:spcAft>
              <a:buSzPts val="2400"/>
              <a:buNone/>
              <a:defRPr sz="2400"/>
            </a:lvl3pPr>
            <a:lvl4pPr lvl="3" algn="l">
              <a:lnSpc>
                <a:spcPct val="90000"/>
              </a:lnSpc>
              <a:spcBef>
                <a:spcPts val="500"/>
              </a:spcBef>
              <a:spcAft>
                <a:spcPts val="0"/>
              </a:spcAft>
              <a:buSzPts val="2400"/>
              <a:buNone/>
              <a:defRPr sz="2400"/>
            </a:lvl4pPr>
            <a:lvl5pPr lvl="4" algn="l">
              <a:lnSpc>
                <a:spcPct val="90000"/>
              </a:lnSpc>
              <a:spcBef>
                <a:spcPts val="500"/>
              </a:spcBef>
              <a:spcAft>
                <a:spcPts val="0"/>
              </a:spcAft>
              <a:buSzPts val="2400"/>
              <a:buNone/>
              <a:defRPr sz="2400"/>
            </a:lvl5pPr>
            <a:lvl6pPr lvl="5" algn="l">
              <a:lnSpc>
                <a:spcPct val="90000"/>
              </a:lnSpc>
              <a:spcBef>
                <a:spcPts val="500"/>
              </a:spcBef>
              <a:spcAft>
                <a:spcPts val="0"/>
              </a:spcAft>
              <a:buSzPts val="2400"/>
              <a:buNone/>
              <a:defRPr sz="2400"/>
            </a:lvl6pPr>
            <a:lvl7pPr lvl="6" algn="l">
              <a:lnSpc>
                <a:spcPct val="90000"/>
              </a:lnSpc>
              <a:spcBef>
                <a:spcPts val="500"/>
              </a:spcBef>
              <a:spcAft>
                <a:spcPts val="0"/>
              </a:spcAft>
              <a:buSzPts val="2400"/>
              <a:buNone/>
              <a:defRPr sz="2400"/>
            </a:lvl7pPr>
            <a:lvl8pPr lvl="7" algn="l">
              <a:lnSpc>
                <a:spcPct val="90000"/>
              </a:lnSpc>
              <a:spcBef>
                <a:spcPts val="500"/>
              </a:spcBef>
              <a:spcAft>
                <a:spcPts val="0"/>
              </a:spcAft>
              <a:buSzPts val="2400"/>
              <a:buNone/>
              <a:defRPr sz="2400"/>
            </a:lvl8pPr>
            <a:lvl9pPr lvl="8" algn="l">
              <a:lnSpc>
                <a:spcPct val="90000"/>
              </a:lnSpc>
              <a:spcBef>
                <a:spcPts val="500"/>
              </a:spcBef>
              <a:spcAft>
                <a:spcPts val="0"/>
              </a:spcAft>
              <a:buSzPts val="2400"/>
              <a:buNone/>
              <a:defRPr sz="2400"/>
            </a:lvl9pPr>
          </a:lstStyle>
          <a:p/>
        </p:txBody>
      </p:sp>
      <p:sp>
        <p:nvSpPr>
          <p:cNvPr id="2204" name="Google Shape;2204;p343"/>
          <p:cNvSpPr txBox="1"/>
          <p:nvPr>
            <p:ph idx="12" type="sldNum"/>
          </p:nvPr>
        </p:nvSpPr>
        <p:spPr>
          <a:xfrm>
            <a:off x="10866574" y="6351634"/>
            <a:ext cx="666600" cy="524700"/>
          </a:xfrm>
          <a:prstGeom prst="rect">
            <a:avLst/>
          </a:prstGeom>
          <a:noFill/>
          <a:ln>
            <a:noFill/>
          </a:ln>
        </p:spPr>
        <p:txBody>
          <a:bodyPr anchorCtr="0" anchor="t" bIns="121875" lIns="121875" spcFirstLastPara="1" rIns="121875" wrap="square" tIns="12187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2 Content C - 3 Column w/ Icon Spot">
    <p:spTree>
      <p:nvGrpSpPr>
        <p:cNvPr id="2205" name="Shape 2205"/>
        <p:cNvGrpSpPr/>
        <p:nvPr/>
      </p:nvGrpSpPr>
      <p:grpSpPr>
        <a:xfrm>
          <a:off x="0" y="0"/>
          <a:ext cx="0" cy="0"/>
          <a:chOff x="0" y="0"/>
          <a:chExt cx="0" cy="0"/>
        </a:xfrm>
      </p:grpSpPr>
      <p:sp>
        <p:nvSpPr>
          <p:cNvPr id="2206" name="Google Shape;2206;p344"/>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207" name="Google Shape;2207;p344"/>
          <p:cNvSpPr txBox="1"/>
          <p:nvPr>
            <p:ph idx="1" type="body"/>
          </p:nvPr>
        </p:nvSpPr>
        <p:spPr>
          <a:xfrm>
            <a:off x="761816"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208" name="Google Shape;2208;p344"/>
          <p:cNvSpPr txBox="1"/>
          <p:nvPr>
            <p:ph idx="2"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209" name="Google Shape;2209;p344"/>
          <p:cNvSpPr txBox="1"/>
          <p:nvPr>
            <p:ph idx="3" type="body"/>
          </p:nvPr>
        </p:nvSpPr>
        <p:spPr>
          <a:xfrm>
            <a:off x="4482524"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210" name="Google Shape;2210;p344"/>
          <p:cNvSpPr txBox="1"/>
          <p:nvPr>
            <p:ph idx="4" type="subTitle"/>
          </p:nvPr>
        </p:nvSpPr>
        <p:spPr>
          <a:xfrm>
            <a:off x="786078" y="3126633"/>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211" name="Google Shape;2211;p344"/>
          <p:cNvSpPr txBox="1"/>
          <p:nvPr>
            <p:ph idx="5" type="subTitle"/>
          </p:nvPr>
        </p:nvSpPr>
        <p:spPr>
          <a:xfrm>
            <a:off x="4494721" y="3126633"/>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212" name="Google Shape;2212;p344"/>
          <p:cNvSpPr txBox="1"/>
          <p:nvPr>
            <p:ph idx="6" type="body"/>
          </p:nvPr>
        </p:nvSpPr>
        <p:spPr>
          <a:xfrm>
            <a:off x="8167839"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213" name="Google Shape;2213;p344"/>
          <p:cNvSpPr txBox="1"/>
          <p:nvPr>
            <p:ph idx="7" type="subTitle"/>
          </p:nvPr>
        </p:nvSpPr>
        <p:spPr>
          <a:xfrm>
            <a:off x="8180038" y="31266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2214" name="Google Shape;2214;p344"/>
          <p:cNvSpPr txBox="1"/>
          <p:nvPr>
            <p:ph idx="12" type="sldNum"/>
          </p:nvPr>
        </p:nvSpPr>
        <p:spPr>
          <a:xfrm>
            <a:off x="10866574" y="6351634"/>
            <a:ext cx="666600" cy="524700"/>
          </a:xfrm>
          <a:prstGeom prst="rect">
            <a:avLst/>
          </a:prstGeom>
          <a:noFill/>
          <a:ln>
            <a:noFill/>
          </a:ln>
        </p:spPr>
        <p:txBody>
          <a:bodyPr anchorCtr="0" anchor="t" bIns="121875" lIns="121875" spcFirstLastPara="1" rIns="121875" wrap="square" tIns="12187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OBJECT_2_1_1_2_1_1_1_3_1">
    <p:bg>
      <p:bgPr>
        <a:solidFill>
          <a:schemeClr val="dk1"/>
        </a:solidFill>
      </p:bgPr>
    </p:bg>
    <p:spTree>
      <p:nvGrpSpPr>
        <p:cNvPr id="2215" name="Shape 2215"/>
        <p:cNvGrpSpPr/>
        <p:nvPr/>
      </p:nvGrpSpPr>
      <p:grpSpPr>
        <a:xfrm>
          <a:off x="0" y="0"/>
          <a:ext cx="0" cy="0"/>
          <a:chOff x="0" y="0"/>
          <a:chExt cx="0" cy="0"/>
        </a:xfrm>
      </p:grpSpPr>
      <p:sp>
        <p:nvSpPr>
          <p:cNvPr id="2216" name="Google Shape;2216;p345"/>
          <p:cNvSpPr txBox="1"/>
          <p:nvPr>
            <p:ph idx="12" type="sldNum"/>
          </p:nvPr>
        </p:nvSpPr>
        <p:spPr>
          <a:xfrm>
            <a:off x="10866574" y="6351634"/>
            <a:ext cx="666600" cy="524700"/>
          </a:xfrm>
          <a:prstGeom prst="rect">
            <a:avLst/>
          </a:prstGeom>
          <a:noFill/>
          <a:ln>
            <a:noFill/>
          </a:ln>
        </p:spPr>
        <p:txBody>
          <a:bodyPr anchorCtr="0" anchor="t" bIns="121875" lIns="121875" spcFirstLastPara="1" rIns="121875" wrap="square" tIns="12187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 No Logo">
  <p:cSld name="Title Only_1_1">
    <p:spTree>
      <p:nvGrpSpPr>
        <p:cNvPr id="2217" name="Shape 2217"/>
        <p:cNvGrpSpPr/>
        <p:nvPr/>
      </p:nvGrpSpPr>
      <p:grpSpPr>
        <a:xfrm>
          <a:off x="0" y="0"/>
          <a:ext cx="0" cy="0"/>
          <a:chOff x="0" y="0"/>
          <a:chExt cx="0" cy="0"/>
        </a:xfrm>
      </p:grpSpPr>
      <p:sp>
        <p:nvSpPr>
          <p:cNvPr id="2218" name="Google Shape;2218;p346"/>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19" name="Google Shape;2219;p346"/>
          <p:cNvSpPr/>
          <p:nvPr/>
        </p:nvSpPr>
        <p:spPr>
          <a:xfrm>
            <a:off x="283679" y="6184075"/>
            <a:ext cx="1633500" cy="52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2220" name="Shape 2220"/>
        <p:cNvGrpSpPr/>
        <p:nvPr/>
      </p:nvGrpSpPr>
      <p:grpSpPr>
        <a:xfrm>
          <a:off x="0" y="0"/>
          <a:ext cx="0" cy="0"/>
          <a:chOff x="0" y="0"/>
          <a:chExt cx="0" cy="0"/>
        </a:xfrm>
      </p:grpSpPr>
      <p:sp>
        <p:nvSpPr>
          <p:cNvPr id="2221" name="Google Shape;2221;p347"/>
          <p:cNvSpPr txBox="1"/>
          <p:nvPr>
            <p:ph type="title"/>
          </p:nvPr>
        </p:nvSpPr>
        <p:spPr>
          <a:xfrm>
            <a:off x="460867" y="365127"/>
            <a:ext cx="11257200" cy="992100"/>
          </a:xfrm>
          <a:prstGeom prst="rect">
            <a:avLst/>
          </a:prstGeom>
          <a:noFill/>
          <a:ln>
            <a:noFill/>
          </a:ln>
        </p:spPr>
        <p:txBody>
          <a:bodyPr anchorCtr="0" anchor="ctr" bIns="60925" lIns="0" spcFirstLastPara="1" rIns="0" wrap="square" tIns="60925">
            <a:noAutofit/>
          </a:bodyPr>
          <a:lstStyle>
            <a:lvl1pPr lvl="0" algn="l">
              <a:lnSpc>
                <a:spcPct val="90000"/>
              </a:lnSpc>
              <a:spcBef>
                <a:spcPts val="0"/>
              </a:spcBef>
              <a:spcAft>
                <a:spcPts val="0"/>
              </a:spcAft>
              <a:buClr>
                <a:schemeClr val="lt1"/>
              </a:buClr>
              <a:buSzPts val="4800"/>
              <a:buFont typeface="Barlow"/>
              <a:buNone/>
              <a:defRPr>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pic>
        <p:nvPicPr>
          <p:cNvPr id="2222" name="Google Shape;2222;p347"/>
          <p:cNvPicPr preferRelativeResize="0"/>
          <p:nvPr/>
        </p:nvPicPr>
        <p:blipFill rotWithShape="1">
          <a:blip r:embed="rId2">
            <a:alphaModFix/>
          </a:blip>
          <a:srcRect b="0" l="0" r="0" t="0"/>
          <a:stretch/>
        </p:blipFill>
        <p:spPr>
          <a:xfrm>
            <a:off x="460866" y="6348393"/>
            <a:ext cx="1358010" cy="21152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35" name="Shape 235"/>
        <p:cNvGrpSpPr/>
        <p:nvPr/>
      </p:nvGrpSpPr>
      <p:grpSpPr>
        <a:xfrm>
          <a:off x="0" y="0"/>
          <a:ext cx="0" cy="0"/>
          <a:chOff x="0" y="0"/>
          <a:chExt cx="0" cy="0"/>
        </a:xfrm>
      </p:grpSpPr>
      <p:sp>
        <p:nvSpPr>
          <p:cNvPr id="236" name="Google Shape;236;p36"/>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37" name="Google Shape;237;p36"/>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8" name="Google Shape;238;p36"/>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9" name="Google Shape;239;p36"/>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36"/>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1" name="Google Shape;241;p36"/>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2" name="Google Shape;242;p36"/>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43" name="Google Shape;243;p36"/>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4" name="Google Shape;244;p36"/>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5" name="Google Shape;245;p36"/>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6" name="Google Shape;246;p36"/>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7" name="Google Shape;247;p36"/>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8" name="Google Shape;248;p36"/>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9" name="Google Shape;249;p36"/>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50" name="Google Shape;250;p36"/>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51" name="Google Shape;251;p36"/>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2229" name="Shape 2229"/>
        <p:cNvGrpSpPr/>
        <p:nvPr/>
      </p:nvGrpSpPr>
      <p:grpSpPr>
        <a:xfrm>
          <a:off x="0" y="0"/>
          <a:ext cx="0" cy="0"/>
          <a:chOff x="0" y="0"/>
          <a:chExt cx="0" cy="0"/>
        </a:xfrm>
      </p:grpSpPr>
      <p:sp>
        <p:nvSpPr>
          <p:cNvPr id="2230" name="Google Shape;2230;p349"/>
          <p:cNvSpPr txBox="1"/>
          <p:nvPr>
            <p:ph type="ctrTitle"/>
          </p:nvPr>
        </p:nvSpPr>
        <p:spPr>
          <a:xfrm>
            <a:off x="761807" y="1186975"/>
            <a:ext cx="5333100" cy="2387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31" name="Google Shape;2231;p349"/>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2232" name="Google Shape;2232;p349"/>
          <p:cNvCxnSpPr/>
          <p:nvPr/>
        </p:nvCxnSpPr>
        <p:spPr>
          <a:xfrm>
            <a:off x="761816"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233" name="Google Shape;2233;p349"/>
          <p:cNvSpPr txBox="1"/>
          <p:nvPr>
            <p:ph idx="2" type="subTitle"/>
          </p:nvPr>
        </p:nvSpPr>
        <p:spPr>
          <a:xfrm>
            <a:off x="761816" y="5756000"/>
            <a:ext cx="5262600" cy="492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2234" name="Google Shape;2234;p349"/>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accent5"/>
                </a:solidFill>
                <a:latin typeface="DM Sans"/>
                <a:ea typeface="DM Sans"/>
                <a:cs typeface="DM Sans"/>
                <a:sym typeface="DM Sans"/>
              </a:defRPr>
            </a:lvl1pPr>
            <a:lvl2pPr indent="0" lvl="1" marL="0" algn="r">
              <a:spcBef>
                <a:spcPts val="0"/>
              </a:spcBef>
              <a:buNone/>
              <a:defRPr b="0" i="0" sz="1200" u="none" cap="none" strike="noStrike">
                <a:solidFill>
                  <a:schemeClr val="accent5"/>
                </a:solidFill>
                <a:latin typeface="DM Sans"/>
                <a:ea typeface="DM Sans"/>
                <a:cs typeface="DM Sans"/>
                <a:sym typeface="DM Sans"/>
              </a:defRPr>
            </a:lvl2pPr>
            <a:lvl3pPr indent="0" lvl="2" marL="0" algn="r">
              <a:spcBef>
                <a:spcPts val="0"/>
              </a:spcBef>
              <a:buNone/>
              <a:defRPr b="0" i="0" sz="1200" u="none" cap="none" strike="noStrike">
                <a:solidFill>
                  <a:schemeClr val="accent5"/>
                </a:solidFill>
                <a:latin typeface="DM Sans"/>
                <a:ea typeface="DM Sans"/>
                <a:cs typeface="DM Sans"/>
                <a:sym typeface="DM Sans"/>
              </a:defRPr>
            </a:lvl3pPr>
            <a:lvl4pPr indent="0" lvl="3" marL="0" algn="r">
              <a:spcBef>
                <a:spcPts val="0"/>
              </a:spcBef>
              <a:buNone/>
              <a:defRPr b="0" i="0" sz="1200" u="none" cap="none" strike="noStrike">
                <a:solidFill>
                  <a:schemeClr val="accent5"/>
                </a:solidFill>
                <a:latin typeface="DM Sans"/>
                <a:ea typeface="DM Sans"/>
                <a:cs typeface="DM Sans"/>
                <a:sym typeface="DM Sans"/>
              </a:defRPr>
            </a:lvl4pPr>
            <a:lvl5pPr indent="0" lvl="4" marL="0" algn="r">
              <a:spcBef>
                <a:spcPts val="0"/>
              </a:spcBef>
              <a:buNone/>
              <a:defRPr b="0" i="0" sz="1200" u="none" cap="none" strike="noStrike">
                <a:solidFill>
                  <a:schemeClr val="accent5"/>
                </a:solidFill>
                <a:latin typeface="DM Sans"/>
                <a:ea typeface="DM Sans"/>
                <a:cs typeface="DM Sans"/>
                <a:sym typeface="DM Sans"/>
              </a:defRPr>
            </a:lvl5pPr>
            <a:lvl6pPr indent="0" lvl="5" marL="0" algn="r">
              <a:spcBef>
                <a:spcPts val="0"/>
              </a:spcBef>
              <a:buNone/>
              <a:defRPr b="0" i="0" sz="1200" u="none" cap="none" strike="noStrike">
                <a:solidFill>
                  <a:schemeClr val="accent5"/>
                </a:solidFill>
                <a:latin typeface="DM Sans"/>
                <a:ea typeface="DM Sans"/>
                <a:cs typeface="DM Sans"/>
                <a:sym typeface="DM Sans"/>
              </a:defRPr>
            </a:lvl6pPr>
            <a:lvl7pPr indent="0" lvl="6" marL="0" algn="r">
              <a:spcBef>
                <a:spcPts val="0"/>
              </a:spcBef>
              <a:buNone/>
              <a:defRPr b="0" i="0" sz="1200" u="none" cap="none" strike="noStrike">
                <a:solidFill>
                  <a:schemeClr val="accent5"/>
                </a:solidFill>
                <a:latin typeface="DM Sans"/>
                <a:ea typeface="DM Sans"/>
                <a:cs typeface="DM Sans"/>
                <a:sym typeface="DM Sans"/>
              </a:defRPr>
            </a:lvl7pPr>
            <a:lvl8pPr indent="0" lvl="7" marL="0" algn="r">
              <a:spcBef>
                <a:spcPts val="0"/>
              </a:spcBef>
              <a:buNone/>
              <a:defRPr b="0" i="0" sz="1200" u="none" cap="none" strike="noStrike">
                <a:solidFill>
                  <a:schemeClr val="accent5"/>
                </a:solidFill>
                <a:latin typeface="DM Sans"/>
                <a:ea typeface="DM Sans"/>
                <a:cs typeface="DM Sans"/>
                <a:sym typeface="DM Sans"/>
              </a:defRPr>
            </a:lvl8pPr>
            <a:lvl9pPr indent="0" lvl="8" marL="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35" name="Google Shape;2235;p349"/>
          <p:cNvPicPr preferRelativeResize="0"/>
          <p:nvPr/>
        </p:nvPicPr>
        <p:blipFill rotWithShape="1">
          <a:blip r:embed="rId2">
            <a:alphaModFix/>
          </a:blip>
          <a:srcRect b="0" l="0" r="0" t="0"/>
          <a:stretch/>
        </p:blipFill>
        <p:spPr>
          <a:xfrm>
            <a:off x="761619" y="609606"/>
            <a:ext cx="2556981" cy="406771"/>
          </a:xfrm>
          <a:prstGeom prst="rect">
            <a:avLst/>
          </a:prstGeom>
          <a:noFill/>
          <a:ln>
            <a:noFill/>
          </a:ln>
        </p:spPr>
      </p:pic>
      <p:pic>
        <p:nvPicPr>
          <p:cNvPr id="2236" name="Google Shape;2236;p349"/>
          <p:cNvPicPr preferRelativeResize="0"/>
          <p:nvPr/>
        </p:nvPicPr>
        <p:blipFill rotWithShape="1">
          <a:blip r:embed="rId3">
            <a:alphaModFix/>
          </a:blip>
          <a:srcRect b="0" l="0" r="0" t="0"/>
          <a:stretch/>
        </p:blipFill>
        <p:spPr>
          <a:xfrm>
            <a:off x="6536323" y="608138"/>
            <a:ext cx="5648167" cy="5638905"/>
          </a:xfrm>
          <a:prstGeom prst="rect">
            <a:avLst/>
          </a:prstGeom>
          <a:noFill/>
          <a:ln>
            <a:noFill/>
          </a:ln>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1">
  <p:cSld name="TITLE_1">
    <p:spTree>
      <p:nvGrpSpPr>
        <p:cNvPr id="2237" name="Shape 2237"/>
        <p:cNvGrpSpPr/>
        <p:nvPr/>
      </p:nvGrpSpPr>
      <p:grpSpPr>
        <a:xfrm>
          <a:off x="0" y="0"/>
          <a:ext cx="0" cy="0"/>
          <a:chOff x="0" y="0"/>
          <a:chExt cx="0" cy="0"/>
        </a:xfrm>
      </p:grpSpPr>
      <p:sp>
        <p:nvSpPr>
          <p:cNvPr id="2238" name="Google Shape;2238;p350"/>
          <p:cNvSpPr txBox="1"/>
          <p:nvPr>
            <p:ph type="ctrTitle"/>
          </p:nvPr>
        </p:nvSpPr>
        <p:spPr>
          <a:xfrm>
            <a:off x="761807" y="1186975"/>
            <a:ext cx="5333100" cy="2387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39" name="Google Shape;2239;p350"/>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2240" name="Google Shape;2240;p350"/>
          <p:cNvCxnSpPr/>
          <p:nvPr/>
        </p:nvCxnSpPr>
        <p:spPr>
          <a:xfrm>
            <a:off x="761816"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241" name="Google Shape;2241;p350"/>
          <p:cNvSpPr txBox="1"/>
          <p:nvPr>
            <p:ph idx="2" type="subTitle"/>
          </p:nvPr>
        </p:nvSpPr>
        <p:spPr>
          <a:xfrm>
            <a:off x="761816" y="5756000"/>
            <a:ext cx="5262600" cy="492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2242" name="Google Shape;2242;p350"/>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accent5"/>
                </a:solidFill>
                <a:latin typeface="DM Sans"/>
                <a:ea typeface="DM Sans"/>
                <a:cs typeface="DM Sans"/>
                <a:sym typeface="DM Sans"/>
              </a:defRPr>
            </a:lvl1pPr>
            <a:lvl2pPr indent="0" lvl="1" marL="0" algn="r">
              <a:spcBef>
                <a:spcPts val="0"/>
              </a:spcBef>
              <a:buNone/>
              <a:defRPr b="0" i="0" sz="1200" u="none" cap="none" strike="noStrike">
                <a:solidFill>
                  <a:schemeClr val="accent5"/>
                </a:solidFill>
                <a:latin typeface="DM Sans"/>
                <a:ea typeface="DM Sans"/>
                <a:cs typeface="DM Sans"/>
                <a:sym typeface="DM Sans"/>
              </a:defRPr>
            </a:lvl2pPr>
            <a:lvl3pPr indent="0" lvl="2" marL="0" algn="r">
              <a:spcBef>
                <a:spcPts val="0"/>
              </a:spcBef>
              <a:buNone/>
              <a:defRPr b="0" i="0" sz="1200" u="none" cap="none" strike="noStrike">
                <a:solidFill>
                  <a:schemeClr val="accent5"/>
                </a:solidFill>
                <a:latin typeface="DM Sans"/>
                <a:ea typeface="DM Sans"/>
                <a:cs typeface="DM Sans"/>
                <a:sym typeface="DM Sans"/>
              </a:defRPr>
            </a:lvl3pPr>
            <a:lvl4pPr indent="0" lvl="3" marL="0" algn="r">
              <a:spcBef>
                <a:spcPts val="0"/>
              </a:spcBef>
              <a:buNone/>
              <a:defRPr b="0" i="0" sz="1200" u="none" cap="none" strike="noStrike">
                <a:solidFill>
                  <a:schemeClr val="accent5"/>
                </a:solidFill>
                <a:latin typeface="DM Sans"/>
                <a:ea typeface="DM Sans"/>
                <a:cs typeface="DM Sans"/>
                <a:sym typeface="DM Sans"/>
              </a:defRPr>
            </a:lvl4pPr>
            <a:lvl5pPr indent="0" lvl="4" marL="0" algn="r">
              <a:spcBef>
                <a:spcPts val="0"/>
              </a:spcBef>
              <a:buNone/>
              <a:defRPr b="0" i="0" sz="1200" u="none" cap="none" strike="noStrike">
                <a:solidFill>
                  <a:schemeClr val="accent5"/>
                </a:solidFill>
                <a:latin typeface="DM Sans"/>
                <a:ea typeface="DM Sans"/>
                <a:cs typeface="DM Sans"/>
                <a:sym typeface="DM Sans"/>
              </a:defRPr>
            </a:lvl5pPr>
            <a:lvl6pPr indent="0" lvl="5" marL="0" algn="r">
              <a:spcBef>
                <a:spcPts val="0"/>
              </a:spcBef>
              <a:buNone/>
              <a:defRPr b="0" i="0" sz="1200" u="none" cap="none" strike="noStrike">
                <a:solidFill>
                  <a:schemeClr val="accent5"/>
                </a:solidFill>
                <a:latin typeface="DM Sans"/>
                <a:ea typeface="DM Sans"/>
                <a:cs typeface="DM Sans"/>
                <a:sym typeface="DM Sans"/>
              </a:defRPr>
            </a:lvl6pPr>
            <a:lvl7pPr indent="0" lvl="6" marL="0" algn="r">
              <a:spcBef>
                <a:spcPts val="0"/>
              </a:spcBef>
              <a:buNone/>
              <a:defRPr b="0" i="0" sz="1200" u="none" cap="none" strike="noStrike">
                <a:solidFill>
                  <a:schemeClr val="accent5"/>
                </a:solidFill>
                <a:latin typeface="DM Sans"/>
                <a:ea typeface="DM Sans"/>
                <a:cs typeface="DM Sans"/>
                <a:sym typeface="DM Sans"/>
              </a:defRPr>
            </a:lvl7pPr>
            <a:lvl8pPr indent="0" lvl="7" marL="0" algn="r">
              <a:spcBef>
                <a:spcPts val="0"/>
              </a:spcBef>
              <a:buNone/>
              <a:defRPr b="0" i="0" sz="1200" u="none" cap="none" strike="noStrike">
                <a:solidFill>
                  <a:schemeClr val="accent5"/>
                </a:solidFill>
                <a:latin typeface="DM Sans"/>
                <a:ea typeface="DM Sans"/>
                <a:cs typeface="DM Sans"/>
                <a:sym typeface="DM Sans"/>
              </a:defRPr>
            </a:lvl8pPr>
            <a:lvl9pPr indent="0" lvl="8" marL="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43" name="Google Shape;2243;p350"/>
          <p:cNvPicPr preferRelativeResize="0"/>
          <p:nvPr/>
        </p:nvPicPr>
        <p:blipFill rotWithShape="1">
          <a:blip r:embed="rId2">
            <a:alphaModFix/>
          </a:blip>
          <a:srcRect b="0" l="0" r="0" t="0"/>
          <a:stretch/>
        </p:blipFill>
        <p:spPr>
          <a:xfrm>
            <a:off x="761619" y="609606"/>
            <a:ext cx="2556981" cy="406771"/>
          </a:xfrm>
          <a:prstGeom prst="rect">
            <a:avLst/>
          </a:prstGeom>
          <a:noFill/>
          <a:ln>
            <a:noFill/>
          </a:ln>
        </p:spPr>
      </p:pic>
      <p:pic>
        <p:nvPicPr>
          <p:cNvPr id="2244" name="Google Shape;2244;p350"/>
          <p:cNvPicPr preferRelativeResize="0"/>
          <p:nvPr/>
        </p:nvPicPr>
        <p:blipFill>
          <a:blip r:embed="rId3">
            <a:alphaModFix/>
          </a:blip>
          <a:stretch>
            <a:fillRect/>
          </a:stretch>
        </p:blipFill>
        <p:spPr>
          <a:xfrm>
            <a:off x="7236717" y="876600"/>
            <a:ext cx="4950996" cy="4950996"/>
          </a:xfrm>
          <a:prstGeom prst="rect">
            <a:avLst/>
          </a:prstGeom>
          <a:noFill/>
          <a:ln>
            <a:noFill/>
          </a:ln>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bg>
      <p:bgPr>
        <a:solidFill>
          <a:schemeClr val="dk1"/>
        </a:solidFill>
      </p:bgPr>
    </p:bg>
    <p:spTree>
      <p:nvGrpSpPr>
        <p:cNvPr id="2245" name="Shape 2245"/>
        <p:cNvGrpSpPr/>
        <p:nvPr/>
      </p:nvGrpSpPr>
      <p:grpSpPr>
        <a:xfrm>
          <a:off x="0" y="0"/>
          <a:ext cx="0" cy="0"/>
          <a:chOff x="0" y="0"/>
          <a:chExt cx="0" cy="0"/>
        </a:xfrm>
      </p:grpSpPr>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2246" name="Shape 2246"/>
        <p:cNvGrpSpPr/>
        <p:nvPr/>
      </p:nvGrpSpPr>
      <p:grpSpPr>
        <a:xfrm>
          <a:off x="0" y="0"/>
          <a:ext cx="0" cy="0"/>
          <a:chOff x="0" y="0"/>
          <a:chExt cx="0" cy="0"/>
        </a:xfrm>
      </p:grpSpPr>
      <p:sp>
        <p:nvSpPr>
          <p:cNvPr id="2247" name="Google Shape;2247;p352"/>
          <p:cNvSpPr/>
          <p:nvPr/>
        </p:nvSpPr>
        <p:spPr>
          <a:xfrm>
            <a:off x="655819" y="6347791"/>
            <a:ext cx="10937400" cy="397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2248" name="Shape 2248"/>
        <p:cNvGrpSpPr/>
        <p:nvPr/>
      </p:nvGrpSpPr>
      <p:grpSpPr>
        <a:xfrm>
          <a:off x="0" y="0"/>
          <a:ext cx="0" cy="0"/>
          <a:chOff x="0" y="0"/>
          <a:chExt cx="0" cy="0"/>
        </a:xfrm>
      </p:grpSpPr>
      <p:sp>
        <p:nvSpPr>
          <p:cNvPr id="2249" name="Google Shape;2249;p353"/>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50" name="Google Shape;2250;p353"/>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251" name="Google Shape;2251;p353"/>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2252" name="Shape 2252"/>
        <p:cNvGrpSpPr/>
        <p:nvPr/>
      </p:nvGrpSpPr>
      <p:grpSpPr>
        <a:xfrm>
          <a:off x="0" y="0"/>
          <a:ext cx="0" cy="0"/>
          <a:chOff x="0" y="0"/>
          <a:chExt cx="0" cy="0"/>
        </a:xfrm>
      </p:grpSpPr>
      <p:sp>
        <p:nvSpPr>
          <p:cNvPr id="2253" name="Google Shape;2253;p354"/>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54" name="Google Shape;2254;p354"/>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 Dark">
  <p:cSld name="Ending - Dark">
    <p:spTree>
      <p:nvGrpSpPr>
        <p:cNvPr id="2255" name="Shape 2255"/>
        <p:cNvGrpSpPr/>
        <p:nvPr/>
      </p:nvGrpSpPr>
      <p:grpSpPr>
        <a:xfrm>
          <a:off x="0" y="0"/>
          <a:ext cx="0" cy="0"/>
          <a:chOff x="0" y="0"/>
          <a:chExt cx="0" cy="0"/>
        </a:xfrm>
      </p:grpSpPr>
      <p:sp>
        <p:nvSpPr>
          <p:cNvPr id="2256" name="Google Shape;2256;p355"/>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257" name="Google Shape;2257;p355"/>
          <p:cNvPicPr preferRelativeResize="0"/>
          <p:nvPr/>
        </p:nvPicPr>
        <p:blipFill rotWithShape="1">
          <a:blip r:embed="rId2">
            <a:alphaModFix/>
          </a:blip>
          <a:srcRect b="0" l="0" r="0" t="0"/>
          <a:stretch/>
        </p:blipFill>
        <p:spPr>
          <a:xfrm>
            <a:off x="3020439" y="2819748"/>
            <a:ext cx="6143492" cy="977301"/>
          </a:xfrm>
          <a:prstGeom prst="rect">
            <a:avLst/>
          </a:prstGeom>
          <a:noFill/>
          <a:ln>
            <a:noFill/>
          </a:ln>
        </p:spPr>
      </p:pic>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p:cSld name="1_1 Title Slide A - Light">
    <p:spTree>
      <p:nvGrpSpPr>
        <p:cNvPr id="2258" name="Shape 2258"/>
        <p:cNvGrpSpPr/>
        <p:nvPr/>
      </p:nvGrpSpPr>
      <p:grpSpPr>
        <a:xfrm>
          <a:off x="0" y="0"/>
          <a:ext cx="0" cy="0"/>
          <a:chOff x="0" y="0"/>
          <a:chExt cx="0" cy="0"/>
        </a:xfrm>
      </p:grpSpPr>
      <p:sp>
        <p:nvSpPr>
          <p:cNvPr id="2259" name="Google Shape;2259;p356"/>
          <p:cNvSpPr txBox="1"/>
          <p:nvPr>
            <p:ph type="ctrTitle"/>
          </p:nvPr>
        </p:nvSpPr>
        <p:spPr>
          <a:xfrm>
            <a:off x="761807" y="1186975"/>
            <a:ext cx="5333100" cy="23877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60" name="Google Shape;2260;p356"/>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2261" name="Google Shape;2261;p356"/>
          <p:cNvCxnSpPr/>
          <p:nvPr/>
        </p:nvCxnSpPr>
        <p:spPr>
          <a:xfrm>
            <a:off x="761816"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2262" name="Google Shape;2262;p356"/>
          <p:cNvSpPr txBox="1"/>
          <p:nvPr>
            <p:ph idx="2" type="subTitle"/>
          </p:nvPr>
        </p:nvSpPr>
        <p:spPr>
          <a:xfrm>
            <a:off x="761816" y="5756000"/>
            <a:ext cx="5262600" cy="492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2263" name="Google Shape;2263;p356"/>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sz="1200">
                <a:solidFill>
                  <a:schemeClr val="accent5"/>
                </a:solidFill>
                <a:latin typeface="DM Sans"/>
                <a:ea typeface="DM Sans"/>
                <a:cs typeface="DM Sans"/>
                <a:sym typeface="DM Sans"/>
              </a:defRPr>
            </a:lvl1pPr>
            <a:lvl2pPr indent="0" lvl="1" marL="0" algn="r">
              <a:spcBef>
                <a:spcPts val="0"/>
              </a:spcBef>
              <a:buNone/>
              <a:defRPr sz="1200">
                <a:solidFill>
                  <a:schemeClr val="accent5"/>
                </a:solidFill>
                <a:latin typeface="DM Sans"/>
                <a:ea typeface="DM Sans"/>
                <a:cs typeface="DM Sans"/>
                <a:sym typeface="DM Sans"/>
              </a:defRPr>
            </a:lvl2pPr>
            <a:lvl3pPr indent="0" lvl="2" marL="0" algn="r">
              <a:spcBef>
                <a:spcPts val="0"/>
              </a:spcBef>
              <a:buNone/>
              <a:defRPr sz="1200">
                <a:solidFill>
                  <a:schemeClr val="accent5"/>
                </a:solidFill>
                <a:latin typeface="DM Sans"/>
                <a:ea typeface="DM Sans"/>
                <a:cs typeface="DM Sans"/>
                <a:sym typeface="DM Sans"/>
              </a:defRPr>
            </a:lvl3pPr>
            <a:lvl4pPr indent="0" lvl="3" marL="0" algn="r">
              <a:spcBef>
                <a:spcPts val="0"/>
              </a:spcBef>
              <a:buNone/>
              <a:defRPr sz="1200">
                <a:solidFill>
                  <a:schemeClr val="accent5"/>
                </a:solidFill>
                <a:latin typeface="DM Sans"/>
                <a:ea typeface="DM Sans"/>
                <a:cs typeface="DM Sans"/>
                <a:sym typeface="DM Sans"/>
              </a:defRPr>
            </a:lvl4pPr>
            <a:lvl5pPr indent="0" lvl="4" marL="0" algn="r">
              <a:spcBef>
                <a:spcPts val="0"/>
              </a:spcBef>
              <a:buNone/>
              <a:defRPr sz="1200">
                <a:solidFill>
                  <a:schemeClr val="accent5"/>
                </a:solidFill>
                <a:latin typeface="DM Sans"/>
                <a:ea typeface="DM Sans"/>
                <a:cs typeface="DM Sans"/>
                <a:sym typeface="DM Sans"/>
              </a:defRPr>
            </a:lvl5pPr>
            <a:lvl6pPr indent="0" lvl="5" marL="0" algn="r">
              <a:spcBef>
                <a:spcPts val="0"/>
              </a:spcBef>
              <a:buNone/>
              <a:defRPr sz="1200">
                <a:solidFill>
                  <a:schemeClr val="accent5"/>
                </a:solidFill>
                <a:latin typeface="DM Sans"/>
                <a:ea typeface="DM Sans"/>
                <a:cs typeface="DM Sans"/>
                <a:sym typeface="DM Sans"/>
              </a:defRPr>
            </a:lvl6pPr>
            <a:lvl7pPr indent="0" lvl="6" marL="0" algn="r">
              <a:spcBef>
                <a:spcPts val="0"/>
              </a:spcBef>
              <a:buNone/>
              <a:defRPr sz="1200">
                <a:solidFill>
                  <a:schemeClr val="accent5"/>
                </a:solidFill>
                <a:latin typeface="DM Sans"/>
                <a:ea typeface="DM Sans"/>
                <a:cs typeface="DM Sans"/>
                <a:sym typeface="DM Sans"/>
              </a:defRPr>
            </a:lvl7pPr>
            <a:lvl8pPr indent="0" lvl="7" marL="0" algn="r">
              <a:spcBef>
                <a:spcPts val="0"/>
              </a:spcBef>
              <a:buNone/>
              <a:defRPr sz="1200">
                <a:solidFill>
                  <a:schemeClr val="accent5"/>
                </a:solidFill>
                <a:latin typeface="DM Sans"/>
                <a:ea typeface="DM Sans"/>
                <a:cs typeface="DM Sans"/>
                <a:sym typeface="DM Sans"/>
              </a:defRPr>
            </a:lvl8pPr>
            <a:lvl9pPr indent="0" lvl="8" marL="0" algn="r">
              <a:spcBef>
                <a:spcPts val="0"/>
              </a:spcBef>
              <a:buNone/>
              <a:defRPr sz="12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64" name="Google Shape;2264;p356"/>
          <p:cNvPicPr preferRelativeResize="0"/>
          <p:nvPr/>
        </p:nvPicPr>
        <p:blipFill rotWithShape="1">
          <a:blip r:embed="rId2">
            <a:alphaModFix/>
          </a:blip>
          <a:srcRect b="0" l="0" r="0" t="0"/>
          <a:stretch/>
        </p:blipFill>
        <p:spPr>
          <a:xfrm>
            <a:off x="761619" y="609606"/>
            <a:ext cx="2556981" cy="406771"/>
          </a:xfrm>
          <a:prstGeom prst="rect">
            <a:avLst/>
          </a:prstGeom>
          <a:noFill/>
          <a:ln>
            <a:noFill/>
          </a:ln>
        </p:spPr>
      </p:pic>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Dark">
  <p:cSld name="Subtitle - Dark">
    <p:spTree>
      <p:nvGrpSpPr>
        <p:cNvPr id="2265" name="Shape 2265"/>
        <p:cNvGrpSpPr/>
        <p:nvPr/>
      </p:nvGrpSpPr>
      <p:grpSpPr>
        <a:xfrm>
          <a:off x="0" y="0"/>
          <a:ext cx="0" cy="0"/>
          <a:chOff x="0" y="0"/>
          <a:chExt cx="0" cy="0"/>
        </a:xfrm>
      </p:grpSpPr>
      <p:sp>
        <p:nvSpPr>
          <p:cNvPr id="2266" name="Google Shape;2266;p357"/>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67" name="Google Shape;2267;p357"/>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268" name="Google Shape;2268;p357"/>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269" name="Google Shape;2269;p357"/>
          <p:cNvSpPr txBox="1"/>
          <p:nvPr>
            <p:ph idx="2" type="body"/>
          </p:nvPr>
        </p:nvSpPr>
        <p:spPr>
          <a:xfrm>
            <a:off x="731337" y="1993392"/>
            <a:ext cx="10723200" cy="4183500"/>
          </a:xfrm>
          <a:prstGeom prst="rect">
            <a:avLst/>
          </a:prstGeom>
          <a:noFill/>
          <a:ln>
            <a:noFill/>
          </a:ln>
        </p:spPr>
        <p:txBody>
          <a:bodyPr anchorCtr="0" anchor="t" bIns="0" lIns="0" spcFirstLastPara="1" rIns="0" wrap="square" tIns="0">
            <a:normAutofit/>
          </a:bodyPr>
          <a:lstStyle>
            <a:lvl1pPr indent="-349250" lvl="0" marL="457200" algn="l">
              <a:lnSpc>
                <a:spcPct val="90000"/>
              </a:lnSpc>
              <a:spcBef>
                <a:spcPts val="1100"/>
              </a:spcBef>
              <a:spcAft>
                <a:spcPts val="0"/>
              </a:spcAft>
              <a:buSzPts val="1900"/>
              <a:buChar char="•"/>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extLst>
    <p:ext uri="{DCECCB84-F9BA-43D5-87BE-67443E8EF086}">
      <p15:sldGuideLst>
        <p15:guide id="1" orient="horz" pos="2160">
          <p15:clr>
            <a:srgbClr val="FBAE40"/>
          </p15:clr>
        </p15:guide>
        <p15:guide id="2" pos="3839">
          <p15:clr>
            <a:srgbClr val="FBAE40"/>
          </p15:clr>
        </p15:guide>
        <p15:guide id="3" orient="horz" pos="1248">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ack">
  <p:cSld name="Subtitle - Black">
    <p:bg>
      <p:bgPr>
        <a:solidFill>
          <a:srgbClr val="000000"/>
        </a:solidFill>
      </p:bgPr>
    </p:bg>
    <p:spTree>
      <p:nvGrpSpPr>
        <p:cNvPr id="2270" name="Shape 2270"/>
        <p:cNvGrpSpPr/>
        <p:nvPr/>
      </p:nvGrpSpPr>
      <p:grpSpPr>
        <a:xfrm>
          <a:off x="0" y="0"/>
          <a:ext cx="0" cy="0"/>
          <a:chOff x="0" y="0"/>
          <a:chExt cx="0" cy="0"/>
        </a:xfrm>
      </p:grpSpPr>
      <p:sp>
        <p:nvSpPr>
          <p:cNvPr id="2271" name="Google Shape;2271;p358"/>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72" name="Google Shape;2272;p358"/>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273" name="Google Shape;2273;p358"/>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274" name="Google Shape;2274;p358"/>
          <p:cNvSpPr txBox="1"/>
          <p:nvPr>
            <p:ph idx="2" type="body"/>
          </p:nvPr>
        </p:nvSpPr>
        <p:spPr>
          <a:xfrm>
            <a:off x="731337" y="1993392"/>
            <a:ext cx="10723200" cy="4183500"/>
          </a:xfrm>
          <a:prstGeom prst="rect">
            <a:avLst/>
          </a:prstGeom>
          <a:noFill/>
          <a:ln>
            <a:noFill/>
          </a:ln>
        </p:spPr>
        <p:txBody>
          <a:bodyPr anchorCtr="0" anchor="t" bIns="0" lIns="0" spcFirstLastPara="1" rIns="0" wrap="square" tIns="0">
            <a:normAutofit/>
          </a:bodyPr>
          <a:lstStyle>
            <a:lvl1pPr indent="-349250" lvl="0" marL="457200" algn="l">
              <a:lnSpc>
                <a:spcPct val="90000"/>
              </a:lnSpc>
              <a:spcBef>
                <a:spcPts val="1100"/>
              </a:spcBef>
              <a:spcAft>
                <a:spcPts val="0"/>
              </a:spcAft>
              <a:buSzPts val="1900"/>
              <a:buChar char="•"/>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52" name="Shape 252"/>
        <p:cNvGrpSpPr/>
        <p:nvPr/>
      </p:nvGrpSpPr>
      <p:grpSpPr>
        <a:xfrm>
          <a:off x="0" y="0"/>
          <a:ext cx="0" cy="0"/>
          <a:chOff x="0" y="0"/>
          <a:chExt cx="0" cy="0"/>
        </a:xfrm>
      </p:grpSpPr>
      <p:sp>
        <p:nvSpPr>
          <p:cNvPr id="253" name="Google Shape;253;p3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4" name="Google Shape;254;p37"/>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5" name="Google Shape;255;p37"/>
          <p:cNvPicPr preferRelativeResize="0"/>
          <p:nvPr/>
        </p:nvPicPr>
        <p:blipFill rotWithShape="1">
          <a:blip r:embed="rId2">
            <a:alphaModFix/>
          </a:blip>
          <a:srcRect b="0" l="0" r="0" t="0"/>
          <a:stretch/>
        </p:blipFill>
        <p:spPr>
          <a:xfrm>
            <a:off x="2165633" y="1178950"/>
            <a:ext cx="9995694" cy="5622566"/>
          </a:xfrm>
          <a:prstGeom prst="rect">
            <a:avLst/>
          </a:prstGeom>
          <a:noFill/>
          <a:ln>
            <a:noFill/>
          </a:ln>
        </p:spPr>
      </p:pic>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Subtitle - Dark">
  <p:cSld name="No Subtitle - Dark">
    <p:spTree>
      <p:nvGrpSpPr>
        <p:cNvPr id="2275" name="Shape 2275"/>
        <p:cNvGrpSpPr/>
        <p:nvPr/>
      </p:nvGrpSpPr>
      <p:grpSpPr>
        <a:xfrm>
          <a:off x="0" y="0"/>
          <a:ext cx="0" cy="0"/>
          <a:chOff x="0" y="0"/>
          <a:chExt cx="0" cy="0"/>
        </a:xfrm>
      </p:grpSpPr>
      <p:sp>
        <p:nvSpPr>
          <p:cNvPr id="2276" name="Google Shape;2276;p359"/>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77" name="Google Shape;2277;p359"/>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278" name="Google Shape;2278;p359"/>
          <p:cNvSpPr txBox="1"/>
          <p:nvPr>
            <p:ph idx="1" type="body"/>
          </p:nvPr>
        </p:nvSpPr>
        <p:spPr>
          <a:xfrm>
            <a:off x="731337" y="1359407"/>
            <a:ext cx="10723200" cy="4817700"/>
          </a:xfrm>
          <a:prstGeom prst="rect">
            <a:avLst/>
          </a:prstGeom>
          <a:noFill/>
          <a:ln>
            <a:noFill/>
          </a:ln>
        </p:spPr>
        <p:txBody>
          <a:bodyPr anchorCtr="0" anchor="t" bIns="0" lIns="0" spcFirstLastPara="1" rIns="0" wrap="square" tIns="0">
            <a:normAutofit/>
          </a:bodyPr>
          <a:lstStyle>
            <a:lvl1pPr indent="-349250" lvl="0" marL="457200" algn="l">
              <a:lnSpc>
                <a:spcPct val="90000"/>
              </a:lnSpc>
              <a:spcBef>
                <a:spcPts val="1100"/>
              </a:spcBef>
              <a:spcAft>
                <a:spcPts val="0"/>
              </a:spcAft>
              <a:buSzPts val="1900"/>
              <a:buChar char="•"/>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Dark">
  <p:cSld name="Two Column - Dark">
    <p:spTree>
      <p:nvGrpSpPr>
        <p:cNvPr id="2279" name="Shape 2279"/>
        <p:cNvGrpSpPr/>
        <p:nvPr/>
      </p:nvGrpSpPr>
      <p:grpSpPr>
        <a:xfrm>
          <a:off x="0" y="0"/>
          <a:ext cx="0" cy="0"/>
          <a:chOff x="0" y="0"/>
          <a:chExt cx="0" cy="0"/>
        </a:xfrm>
      </p:grpSpPr>
      <p:sp>
        <p:nvSpPr>
          <p:cNvPr id="2280" name="Google Shape;2280;p360"/>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81" name="Google Shape;2281;p360"/>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282" name="Google Shape;2282;p360"/>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cxnSp>
        <p:nvCxnSpPr>
          <p:cNvPr id="2283" name="Google Shape;2283;p360"/>
          <p:cNvCxnSpPr/>
          <p:nvPr/>
        </p:nvCxnSpPr>
        <p:spPr>
          <a:xfrm>
            <a:off x="609703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284" name="Google Shape;2284;p360"/>
          <p:cNvSpPr txBox="1"/>
          <p:nvPr>
            <p:ph idx="2" type="subTitle"/>
          </p:nvPr>
        </p:nvSpPr>
        <p:spPr>
          <a:xfrm>
            <a:off x="731335" y="2089601"/>
            <a:ext cx="45474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2285" name="Google Shape;2285;p360"/>
          <p:cNvSpPr txBox="1"/>
          <p:nvPr>
            <p:ph idx="3" type="body"/>
          </p:nvPr>
        </p:nvSpPr>
        <p:spPr>
          <a:xfrm>
            <a:off x="731333" y="2706354"/>
            <a:ext cx="4547400" cy="33633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286" name="Google Shape;2286;p360"/>
          <p:cNvSpPr txBox="1"/>
          <p:nvPr>
            <p:ph idx="4" type="body"/>
          </p:nvPr>
        </p:nvSpPr>
        <p:spPr>
          <a:xfrm>
            <a:off x="6901141" y="2706354"/>
            <a:ext cx="4547400" cy="33633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287" name="Google Shape;2287;p360"/>
          <p:cNvSpPr txBox="1"/>
          <p:nvPr>
            <p:ph idx="5" type="body"/>
          </p:nvPr>
        </p:nvSpPr>
        <p:spPr>
          <a:xfrm>
            <a:off x="6901141" y="2089601"/>
            <a:ext cx="45564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 Space - Dark">
  <p:cSld name="Two Column w/ Space - Dark">
    <p:spTree>
      <p:nvGrpSpPr>
        <p:cNvPr id="2288" name="Shape 2288"/>
        <p:cNvGrpSpPr/>
        <p:nvPr/>
      </p:nvGrpSpPr>
      <p:grpSpPr>
        <a:xfrm>
          <a:off x="0" y="0"/>
          <a:ext cx="0" cy="0"/>
          <a:chOff x="0" y="0"/>
          <a:chExt cx="0" cy="0"/>
        </a:xfrm>
      </p:grpSpPr>
      <p:sp>
        <p:nvSpPr>
          <p:cNvPr id="2289" name="Google Shape;2289;p361"/>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90" name="Google Shape;2290;p361"/>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291" name="Google Shape;2291;p361"/>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cxnSp>
        <p:nvCxnSpPr>
          <p:cNvPr id="2292" name="Google Shape;2292;p361"/>
          <p:cNvCxnSpPr/>
          <p:nvPr/>
        </p:nvCxnSpPr>
        <p:spPr>
          <a:xfrm>
            <a:off x="609703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293" name="Google Shape;2293;p361"/>
          <p:cNvSpPr txBox="1"/>
          <p:nvPr>
            <p:ph idx="2" type="subTitle"/>
          </p:nvPr>
        </p:nvSpPr>
        <p:spPr>
          <a:xfrm>
            <a:off x="731335" y="3815047"/>
            <a:ext cx="45474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2294" name="Google Shape;2294;p361"/>
          <p:cNvSpPr txBox="1"/>
          <p:nvPr>
            <p:ph idx="3" type="body"/>
          </p:nvPr>
        </p:nvSpPr>
        <p:spPr>
          <a:xfrm>
            <a:off x="731333" y="4399722"/>
            <a:ext cx="4547400" cy="1609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295" name="Google Shape;2295;p361"/>
          <p:cNvSpPr txBox="1"/>
          <p:nvPr>
            <p:ph idx="4" type="body"/>
          </p:nvPr>
        </p:nvSpPr>
        <p:spPr>
          <a:xfrm>
            <a:off x="6901141" y="4399722"/>
            <a:ext cx="4547400" cy="16092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296" name="Google Shape;2296;p361"/>
          <p:cNvSpPr txBox="1"/>
          <p:nvPr>
            <p:ph idx="5" type="body"/>
          </p:nvPr>
        </p:nvSpPr>
        <p:spPr>
          <a:xfrm>
            <a:off x="6901141" y="3815047"/>
            <a:ext cx="45564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Dark">
  <p:cSld name="Three Column - Dark">
    <p:spTree>
      <p:nvGrpSpPr>
        <p:cNvPr id="2297" name="Shape 2297"/>
        <p:cNvGrpSpPr/>
        <p:nvPr/>
      </p:nvGrpSpPr>
      <p:grpSpPr>
        <a:xfrm>
          <a:off x="0" y="0"/>
          <a:ext cx="0" cy="0"/>
          <a:chOff x="0" y="0"/>
          <a:chExt cx="0" cy="0"/>
        </a:xfrm>
      </p:grpSpPr>
      <p:sp>
        <p:nvSpPr>
          <p:cNvPr id="2298" name="Google Shape;2298;p362"/>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99" name="Google Shape;2299;p362"/>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00" name="Google Shape;2300;p362"/>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01" name="Google Shape;2301;p362"/>
          <p:cNvSpPr txBox="1"/>
          <p:nvPr>
            <p:ph idx="2" type="subTitle"/>
          </p:nvPr>
        </p:nvSpPr>
        <p:spPr>
          <a:xfrm>
            <a:off x="731335" y="2089601"/>
            <a:ext cx="31995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2302" name="Google Shape;2302;p362"/>
          <p:cNvSpPr txBox="1"/>
          <p:nvPr>
            <p:ph idx="3" type="body"/>
          </p:nvPr>
        </p:nvSpPr>
        <p:spPr>
          <a:xfrm>
            <a:off x="731333" y="2706354"/>
            <a:ext cx="3199500" cy="33633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03" name="Google Shape;2303;p362"/>
          <p:cNvSpPr txBox="1"/>
          <p:nvPr>
            <p:ph idx="4" type="body"/>
          </p:nvPr>
        </p:nvSpPr>
        <p:spPr>
          <a:xfrm>
            <a:off x="4493148" y="2706354"/>
            <a:ext cx="3199500" cy="33633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04" name="Google Shape;2304;p362"/>
          <p:cNvSpPr txBox="1"/>
          <p:nvPr>
            <p:ph idx="5" type="body"/>
          </p:nvPr>
        </p:nvSpPr>
        <p:spPr>
          <a:xfrm>
            <a:off x="4494675"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cxnSp>
        <p:nvCxnSpPr>
          <p:cNvPr id="2305" name="Google Shape;2305;p362"/>
          <p:cNvCxnSpPr/>
          <p:nvPr/>
        </p:nvCxnSpPr>
        <p:spPr>
          <a:xfrm>
            <a:off x="7973855"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306" name="Google Shape;2306;p362"/>
          <p:cNvCxnSpPr/>
          <p:nvPr/>
        </p:nvCxnSpPr>
        <p:spPr>
          <a:xfrm>
            <a:off x="421204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307" name="Google Shape;2307;p362"/>
          <p:cNvSpPr txBox="1"/>
          <p:nvPr>
            <p:ph idx="6" type="body"/>
          </p:nvPr>
        </p:nvSpPr>
        <p:spPr>
          <a:xfrm>
            <a:off x="8254963"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08" name="Google Shape;2308;p362"/>
          <p:cNvSpPr txBox="1"/>
          <p:nvPr>
            <p:ph idx="7" type="body"/>
          </p:nvPr>
        </p:nvSpPr>
        <p:spPr>
          <a:xfrm>
            <a:off x="8254963" y="2706354"/>
            <a:ext cx="3199500" cy="33633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w/ Space - Dark">
  <p:cSld name="Three Column w/ Space - Dark">
    <p:spTree>
      <p:nvGrpSpPr>
        <p:cNvPr id="2309" name="Shape 2309"/>
        <p:cNvGrpSpPr/>
        <p:nvPr/>
      </p:nvGrpSpPr>
      <p:grpSpPr>
        <a:xfrm>
          <a:off x="0" y="0"/>
          <a:ext cx="0" cy="0"/>
          <a:chOff x="0" y="0"/>
          <a:chExt cx="0" cy="0"/>
        </a:xfrm>
      </p:grpSpPr>
      <p:sp>
        <p:nvSpPr>
          <p:cNvPr id="2310" name="Google Shape;2310;p363"/>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311" name="Google Shape;2311;p363"/>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12" name="Google Shape;2312;p363"/>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13" name="Google Shape;2313;p363"/>
          <p:cNvSpPr txBox="1"/>
          <p:nvPr>
            <p:ph idx="2" type="subTitle"/>
          </p:nvPr>
        </p:nvSpPr>
        <p:spPr>
          <a:xfrm>
            <a:off x="731335" y="3813048"/>
            <a:ext cx="31995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2314" name="Google Shape;2314;p363"/>
          <p:cNvSpPr txBox="1"/>
          <p:nvPr>
            <p:ph idx="3" type="body"/>
          </p:nvPr>
        </p:nvSpPr>
        <p:spPr>
          <a:xfrm>
            <a:off x="729806" y="4398264"/>
            <a:ext cx="3199500" cy="16065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15" name="Google Shape;2315;p363"/>
          <p:cNvSpPr txBox="1"/>
          <p:nvPr>
            <p:ph idx="4" type="body"/>
          </p:nvPr>
        </p:nvSpPr>
        <p:spPr>
          <a:xfrm>
            <a:off x="4493148" y="4398264"/>
            <a:ext cx="3199500" cy="16065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16" name="Google Shape;2316;p363"/>
          <p:cNvSpPr txBox="1"/>
          <p:nvPr>
            <p:ph idx="5" type="body"/>
          </p:nvPr>
        </p:nvSpPr>
        <p:spPr>
          <a:xfrm>
            <a:off x="4494675" y="3813048"/>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cxnSp>
        <p:nvCxnSpPr>
          <p:cNvPr id="2317" name="Google Shape;2317;p363"/>
          <p:cNvCxnSpPr/>
          <p:nvPr/>
        </p:nvCxnSpPr>
        <p:spPr>
          <a:xfrm>
            <a:off x="7973855"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318" name="Google Shape;2318;p363"/>
          <p:cNvCxnSpPr/>
          <p:nvPr/>
        </p:nvCxnSpPr>
        <p:spPr>
          <a:xfrm>
            <a:off x="4212040"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319" name="Google Shape;2319;p363"/>
          <p:cNvSpPr txBox="1"/>
          <p:nvPr>
            <p:ph idx="6" type="body"/>
          </p:nvPr>
        </p:nvSpPr>
        <p:spPr>
          <a:xfrm>
            <a:off x="8254963" y="3813048"/>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20" name="Google Shape;2320;p363"/>
          <p:cNvSpPr txBox="1"/>
          <p:nvPr>
            <p:ph idx="7" type="body"/>
          </p:nvPr>
        </p:nvSpPr>
        <p:spPr>
          <a:xfrm>
            <a:off x="8254963" y="4398264"/>
            <a:ext cx="3199500" cy="16065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Alt - Dark">
  <p:cSld name="Three Column Alt - Dark">
    <p:spTree>
      <p:nvGrpSpPr>
        <p:cNvPr id="2321" name="Shape 2321"/>
        <p:cNvGrpSpPr/>
        <p:nvPr/>
      </p:nvGrpSpPr>
      <p:grpSpPr>
        <a:xfrm>
          <a:off x="0" y="0"/>
          <a:ext cx="0" cy="0"/>
          <a:chOff x="0" y="0"/>
          <a:chExt cx="0" cy="0"/>
        </a:xfrm>
      </p:grpSpPr>
      <p:sp>
        <p:nvSpPr>
          <p:cNvPr id="2322" name="Google Shape;2322;p364"/>
          <p:cNvSpPr/>
          <p:nvPr/>
        </p:nvSpPr>
        <p:spPr>
          <a:xfrm>
            <a:off x="4292030" y="1899963"/>
            <a:ext cx="36018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23" name="Google Shape;2323;p364"/>
          <p:cNvSpPr/>
          <p:nvPr/>
        </p:nvSpPr>
        <p:spPr>
          <a:xfrm>
            <a:off x="8056900" y="1899962"/>
            <a:ext cx="36018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24" name="Google Shape;2324;p364"/>
          <p:cNvSpPr/>
          <p:nvPr/>
        </p:nvSpPr>
        <p:spPr>
          <a:xfrm>
            <a:off x="530215" y="1903276"/>
            <a:ext cx="3601800" cy="43452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25" name="Google Shape;2325;p364"/>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326" name="Google Shape;2326;p364"/>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27" name="Google Shape;2327;p364"/>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28" name="Google Shape;2328;p364"/>
          <p:cNvSpPr txBox="1"/>
          <p:nvPr>
            <p:ph idx="2" type="subTitle"/>
          </p:nvPr>
        </p:nvSpPr>
        <p:spPr>
          <a:xfrm>
            <a:off x="731335" y="2089601"/>
            <a:ext cx="3199500" cy="3657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Clr>
                <a:schemeClr val="lt1"/>
              </a:buClr>
              <a:buSzPts val="1600"/>
              <a:buNone/>
              <a:defRPr/>
            </a:lvl6pPr>
            <a:lvl7pPr lvl="6" algn="l">
              <a:lnSpc>
                <a:spcPct val="90000"/>
              </a:lnSpc>
              <a:spcBef>
                <a:spcPts val="500"/>
              </a:spcBef>
              <a:spcAft>
                <a:spcPts val="0"/>
              </a:spcAft>
              <a:buClr>
                <a:schemeClr val="lt1"/>
              </a:buClr>
              <a:buSzPts val="1600"/>
              <a:buNone/>
              <a:defRPr/>
            </a:lvl7pPr>
            <a:lvl8pPr lvl="7" algn="l">
              <a:lnSpc>
                <a:spcPct val="90000"/>
              </a:lnSpc>
              <a:spcBef>
                <a:spcPts val="500"/>
              </a:spcBef>
              <a:spcAft>
                <a:spcPts val="0"/>
              </a:spcAft>
              <a:buClr>
                <a:schemeClr val="lt1"/>
              </a:buClr>
              <a:buSzPts val="1600"/>
              <a:buNone/>
              <a:defRPr/>
            </a:lvl8pPr>
            <a:lvl9pPr lvl="8" algn="l">
              <a:lnSpc>
                <a:spcPct val="90000"/>
              </a:lnSpc>
              <a:spcBef>
                <a:spcPts val="500"/>
              </a:spcBef>
              <a:spcAft>
                <a:spcPts val="0"/>
              </a:spcAft>
              <a:buClr>
                <a:schemeClr val="lt1"/>
              </a:buClr>
              <a:buSzPts val="1600"/>
              <a:buNone/>
              <a:defRPr/>
            </a:lvl9pPr>
          </a:lstStyle>
          <a:p/>
        </p:txBody>
      </p:sp>
      <p:sp>
        <p:nvSpPr>
          <p:cNvPr id="2329" name="Google Shape;2329;p364"/>
          <p:cNvSpPr txBox="1"/>
          <p:nvPr>
            <p:ph idx="3" type="body"/>
          </p:nvPr>
        </p:nvSpPr>
        <p:spPr>
          <a:xfrm>
            <a:off x="731333" y="2706354"/>
            <a:ext cx="3199500" cy="33633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30" name="Google Shape;2330;p364"/>
          <p:cNvSpPr txBox="1"/>
          <p:nvPr>
            <p:ph idx="4" type="body"/>
          </p:nvPr>
        </p:nvSpPr>
        <p:spPr>
          <a:xfrm>
            <a:off x="4493148" y="2706354"/>
            <a:ext cx="3199500" cy="33633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31" name="Google Shape;2331;p364"/>
          <p:cNvSpPr txBox="1"/>
          <p:nvPr>
            <p:ph idx="5" type="body"/>
          </p:nvPr>
        </p:nvSpPr>
        <p:spPr>
          <a:xfrm>
            <a:off x="4494675"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32" name="Google Shape;2332;p364"/>
          <p:cNvSpPr txBox="1"/>
          <p:nvPr>
            <p:ph idx="6" type="body"/>
          </p:nvPr>
        </p:nvSpPr>
        <p:spPr>
          <a:xfrm>
            <a:off x="8254963" y="2089601"/>
            <a:ext cx="3199500" cy="3657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000"/>
              <a:buNone/>
              <a:defRPr b="1" sz="2000">
                <a:solidFill>
                  <a:schemeClr val="lt1"/>
                </a:solidFill>
                <a:latin typeface="DM Sans"/>
                <a:ea typeface="DM Sans"/>
                <a:cs typeface="DM Sans"/>
                <a:sym typeface="DM Sans"/>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33" name="Google Shape;2333;p364"/>
          <p:cNvSpPr txBox="1"/>
          <p:nvPr>
            <p:ph idx="7" type="body"/>
          </p:nvPr>
        </p:nvSpPr>
        <p:spPr>
          <a:xfrm>
            <a:off x="8254963" y="2706354"/>
            <a:ext cx="3199500" cy="33633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sz="1900"/>
            </a:lvl2pPr>
            <a:lvl3pPr indent="-330200" lvl="2" marL="1371600" algn="l">
              <a:lnSpc>
                <a:spcPct val="90000"/>
              </a:lnSpc>
              <a:spcBef>
                <a:spcPts val="500"/>
              </a:spcBef>
              <a:spcAft>
                <a:spcPts val="0"/>
              </a:spcAft>
              <a:buSzPts val="1600"/>
              <a:buChar char="•"/>
              <a:defRPr sz="1600"/>
            </a:lvl3pPr>
            <a:lvl4pPr indent="-323850" lvl="3" marL="1828800" algn="l">
              <a:lnSpc>
                <a:spcPct val="90000"/>
              </a:lnSpc>
              <a:spcBef>
                <a:spcPts val="500"/>
              </a:spcBef>
              <a:spcAft>
                <a:spcPts val="0"/>
              </a:spcAft>
              <a:buSzPts val="1500"/>
              <a:buChar char="•"/>
              <a:defRPr sz="1500"/>
            </a:lvl4pPr>
            <a:lvl5pPr indent="-323850" lvl="4" marL="2286000" algn="l">
              <a:lnSpc>
                <a:spcPct val="90000"/>
              </a:lnSpc>
              <a:spcBef>
                <a:spcPts val="500"/>
              </a:spcBef>
              <a:spcAft>
                <a:spcPts val="0"/>
              </a:spcAft>
              <a:buSzPts val="1500"/>
              <a:buChar char="•"/>
              <a:defRPr sz="1500"/>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allout - Dark">
  <p:cSld name="Right Callout - Dark">
    <p:spTree>
      <p:nvGrpSpPr>
        <p:cNvPr id="2334" name="Shape 2334"/>
        <p:cNvGrpSpPr/>
        <p:nvPr/>
      </p:nvGrpSpPr>
      <p:grpSpPr>
        <a:xfrm>
          <a:off x="0" y="0"/>
          <a:ext cx="0" cy="0"/>
          <a:chOff x="0" y="0"/>
          <a:chExt cx="0" cy="0"/>
        </a:xfrm>
      </p:grpSpPr>
      <p:sp>
        <p:nvSpPr>
          <p:cNvPr id="2335" name="Google Shape;2335;p365"/>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336" name="Google Shape;2336;p365"/>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37" name="Google Shape;2337;p365"/>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38" name="Google Shape;2338;p365"/>
          <p:cNvSpPr/>
          <p:nvPr/>
        </p:nvSpPr>
        <p:spPr>
          <a:xfrm>
            <a:off x="6022718" y="1825633"/>
            <a:ext cx="56097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39" name="Google Shape;2339;p365"/>
          <p:cNvSpPr txBox="1"/>
          <p:nvPr>
            <p:ph idx="2" type="body"/>
          </p:nvPr>
        </p:nvSpPr>
        <p:spPr>
          <a:xfrm>
            <a:off x="731335" y="1993392"/>
            <a:ext cx="4501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40" name="Google Shape;2340;p365"/>
          <p:cNvSpPr txBox="1"/>
          <p:nvPr>
            <p:ph idx="3" type="body"/>
          </p:nvPr>
        </p:nvSpPr>
        <p:spPr>
          <a:xfrm>
            <a:off x="6187907" y="1993392"/>
            <a:ext cx="5266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allout - Dark">
  <p:cSld name="Left Callout - Dark">
    <p:spTree>
      <p:nvGrpSpPr>
        <p:cNvPr id="2341" name="Shape 2341"/>
        <p:cNvGrpSpPr/>
        <p:nvPr/>
      </p:nvGrpSpPr>
      <p:grpSpPr>
        <a:xfrm>
          <a:off x="0" y="0"/>
          <a:ext cx="0" cy="0"/>
          <a:chOff x="0" y="0"/>
          <a:chExt cx="0" cy="0"/>
        </a:xfrm>
      </p:grpSpPr>
      <p:sp>
        <p:nvSpPr>
          <p:cNvPr id="2342" name="Google Shape;2342;p366"/>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343" name="Google Shape;2343;p366"/>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44" name="Google Shape;2344;p366"/>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45" name="Google Shape;2345;p366"/>
          <p:cNvSpPr/>
          <p:nvPr/>
        </p:nvSpPr>
        <p:spPr>
          <a:xfrm>
            <a:off x="566146" y="1825633"/>
            <a:ext cx="56097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46" name="Google Shape;2346;p366"/>
          <p:cNvSpPr txBox="1"/>
          <p:nvPr>
            <p:ph idx="2" type="body"/>
          </p:nvPr>
        </p:nvSpPr>
        <p:spPr>
          <a:xfrm>
            <a:off x="731335" y="1993392"/>
            <a:ext cx="5266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47" name="Google Shape;2347;p366"/>
          <p:cNvSpPr txBox="1"/>
          <p:nvPr>
            <p:ph idx="3" type="body"/>
          </p:nvPr>
        </p:nvSpPr>
        <p:spPr>
          <a:xfrm>
            <a:off x="6952598" y="1993392"/>
            <a:ext cx="4501800" cy="4095900"/>
          </a:xfrm>
          <a:prstGeom prst="rect">
            <a:avLst/>
          </a:prstGeom>
          <a:noFill/>
          <a:ln>
            <a:noFill/>
          </a:ln>
        </p:spPr>
        <p:txBody>
          <a:bodyPr anchorCtr="0" anchor="t" bIns="0" lIns="0" spcFirstLastPara="1" rIns="0" wrap="square" tIns="0">
            <a:normAutofit/>
          </a:bodyPr>
          <a:lstStyle>
            <a:lvl1pPr indent="-355600" lvl="0" marL="457200" algn="l">
              <a:lnSpc>
                <a:spcPct val="90000"/>
              </a:lnSpc>
              <a:spcBef>
                <a:spcPts val="1100"/>
              </a:spcBef>
              <a:spcAft>
                <a:spcPts val="0"/>
              </a:spcAft>
              <a:buSzPts val="2000"/>
              <a:buChar char="•"/>
              <a:defRPr sz="2000"/>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lt - Dark">
  <p:cSld name="Subtitle Alt - Dark">
    <p:spTree>
      <p:nvGrpSpPr>
        <p:cNvPr id="2348" name="Shape 2348"/>
        <p:cNvGrpSpPr/>
        <p:nvPr/>
      </p:nvGrpSpPr>
      <p:grpSpPr>
        <a:xfrm>
          <a:off x="0" y="0"/>
          <a:ext cx="0" cy="0"/>
          <a:chOff x="0" y="0"/>
          <a:chExt cx="0" cy="0"/>
        </a:xfrm>
      </p:grpSpPr>
      <p:sp>
        <p:nvSpPr>
          <p:cNvPr id="2349" name="Google Shape;2349;p367"/>
          <p:cNvSpPr/>
          <p:nvPr/>
        </p:nvSpPr>
        <p:spPr>
          <a:xfrm>
            <a:off x="566146" y="1825633"/>
            <a:ext cx="11066400" cy="44229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50" name="Google Shape;2350;p367"/>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351" name="Google Shape;2351;p367"/>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52" name="Google Shape;2352;p367"/>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53" name="Google Shape;2353;p367"/>
          <p:cNvSpPr txBox="1"/>
          <p:nvPr>
            <p:ph idx="2" type="body"/>
          </p:nvPr>
        </p:nvSpPr>
        <p:spPr>
          <a:xfrm>
            <a:off x="731337" y="1993392"/>
            <a:ext cx="10723200" cy="4183500"/>
          </a:xfrm>
          <a:prstGeom prst="rect">
            <a:avLst/>
          </a:prstGeom>
          <a:noFill/>
          <a:ln>
            <a:noFill/>
          </a:ln>
        </p:spPr>
        <p:txBody>
          <a:bodyPr anchorCtr="0" anchor="t" bIns="0" lIns="0" spcFirstLastPara="1" rIns="0" wrap="square" tIns="0">
            <a:normAutofit/>
          </a:bodyPr>
          <a:lstStyle>
            <a:lvl1pPr indent="-349250" lvl="0" marL="457200" algn="l">
              <a:lnSpc>
                <a:spcPct val="90000"/>
              </a:lnSpc>
              <a:spcBef>
                <a:spcPts val="1100"/>
              </a:spcBef>
              <a:spcAft>
                <a:spcPts val="0"/>
              </a:spcAft>
              <a:buSzPts val="1900"/>
              <a:buChar char="•"/>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extLst>
    <p:ext uri="{DCECCB84-F9BA-43D5-87BE-67443E8EF086}">
      <p15:sldGuideLst>
        <p15:guide id="1" orient="horz" pos="3936">
          <p15:clr>
            <a:srgbClr val="FBAE40"/>
          </p15:clr>
        </p15:guide>
        <p15:guide id="2" pos="3839">
          <p15:clr>
            <a:srgbClr val="FBAE40"/>
          </p15:clr>
        </p15:guide>
        <p15:guide id="3" pos="3935">
          <p15:clr>
            <a:srgbClr val="FBAE40"/>
          </p15:clr>
        </p15:guide>
        <p15:guide id="4" pos="3743">
          <p15:clr>
            <a:srgbClr val="FBAE40"/>
          </p15:clr>
        </p15:guide>
        <p15:guide id="5" orient="horz" pos="1152">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 Dark">
  <p:cSld name="Four Box - Dark">
    <p:spTree>
      <p:nvGrpSpPr>
        <p:cNvPr id="2354" name="Shape 2354"/>
        <p:cNvGrpSpPr/>
        <p:nvPr/>
      </p:nvGrpSpPr>
      <p:grpSpPr>
        <a:xfrm>
          <a:off x="0" y="0"/>
          <a:ext cx="0" cy="0"/>
          <a:chOff x="0" y="0"/>
          <a:chExt cx="0" cy="0"/>
        </a:xfrm>
      </p:grpSpPr>
      <p:sp>
        <p:nvSpPr>
          <p:cNvPr id="2355" name="Google Shape;2355;p368"/>
          <p:cNvSpPr/>
          <p:nvPr/>
        </p:nvSpPr>
        <p:spPr>
          <a:xfrm rot="5400000">
            <a:off x="2225261" y="169650"/>
            <a:ext cx="20577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56" name="Google Shape;2356;p368"/>
          <p:cNvSpPr/>
          <p:nvPr/>
        </p:nvSpPr>
        <p:spPr>
          <a:xfrm rot="5400000">
            <a:off x="2225260" y="2531850"/>
            <a:ext cx="20577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57" name="Google Shape;2357;p368"/>
          <p:cNvSpPr/>
          <p:nvPr/>
        </p:nvSpPr>
        <p:spPr>
          <a:xfrm rot="5400000">
            <a:off x="7905958" y="169650"/>
            <a:ext cx="20577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58" name="Google Shape;2358;p368"/>
          <p:cNvSpPr/>
          <p:nvPr/>
        </p:nvSpPr>
        <p:spPr>
          <a:xfrm rot="5400000">
            <a:off x="7905957" y="2531850"/>
            <a:ext cx="2057700" cy="5376000"/>
          </a:xfrm>
          <a:prstGeom prst="rect">
            <a:avLst/>
          </a:prstGeom>
          <a:solidFill>
            <a:srgbClr val="000000"/>
          </a:solidFill>
          <a:ln>
            <a:noFill/>
          </a:ln>
          <a:effectLst>
            <a:outerShdw blurRad="428625" rotWithShape="0" algn="bl" dir="5400000" dist="95250">
              <a:srgbClr val="FFFFFF">
                <a:alpha val="11760"/>
              </a:srgbClr>
            </a:outerShdw>
          </a:effectLst>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59" name="Google Shape;2359;p368"/>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360" name="Google Shape;2360;p368"/>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61" name="Google Shape;2361;p368"/>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62" name="Google Shape;2362;p368"/>
          <p:cNvSpPr txBox="1"/>
          <p:nvPr>
            <p:ph idx="2" type="body"/>
          </p:nvPr>
        </p:nvSpPr>
        <p:spPr>
          <a:xfrm>
            <a:off x="731337" y="1993392"/>
            <a:ext cx="5038200" cy="17505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100"/>
              </a:spcBef>
              <a:spcAft>
                <a:spcPts val="0"/>
              </a:spcAft>
              <a:buSzPts val="1600"/>
              <a:buChar char="•"/>
              <a:defRPr sz="1600"/>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63" name="Google Shape;2363;p368"/>
          <p:cNvSpPr txBox="1"/>
          <p:nvPr>
            <p:ph idx="3" type="body"/>
          </p:nvPr>
        </p:nvSpPr>
        <p:spPr>
          <a:xfrm>
            <a:off x="731337" y="4344525"/>
            <a:ext cx="5038200" cy="17505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100"/>
              </a:spcBef>
              <a:spcAft>
                <a:spcPts val="0"/>
              </a:spcAft>
              <a:buSzPts val="1600"/>
              <a:buChar char="•"/>
              <a:defRPr sz="1600"/>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64" name="Google Shape;2364;p368"/>
          <p:cNvSpPr txBox="1"/>
          <p:nvPr>
            <p:ph idx="4" type="body"/>
          </p:nvPr>
        </p:nvSpPr>
        <p:spPr>
          <a:xfrm>
            <a:off x="6415553" y="1987892"/>
            <a:ext cx="5038200" cy="17505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100"/>
              </a:spcBef>
              <a:spcAft>
                <a:spcPts val="0"/>
              </a:spcAft>
              <a:buSzPts val="1600"/>
              <a:buChar char="•"/>
              <a:defRPr sz="1600"/>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2365" name="Google Shape;2365;p368"/>
          <p:cNvSpPr txBox="1"/>
          <p:nvPr>
            <p:ph idx="5" type="body"/>
          </p:nvPr>
        </p:nvSpPr>
        <p:spPr>
          <a:xfrm>
            <a:off x="6415553" y="4344525"/>
            <a:ext cx="5038200" cy="1750500"/>
          </a:xfrm>
          <a:prstGeom prst="rect">
            <a:avLst/>
          </a:prstGeom>
          <a:noFill/>
          <a:ln>
            <a:noFill/>
          </a:ln>
        </p:spPr>
        <p:txBody>
          <a:bodyPr anchorCtr="0" anchor="t" bIns="0" lIns="0" spcFirstLastPara="1" rIns="0" wrap="square" tIns="0">
            <a:normAutofit/>
          </a:bodyPr>
          <a:lstStyle>
            <a:lvl1pPr indent="-330200" lvl="0" marL="457200" algn="l">
              <a:lnSpc>
                <a:spcPct val="90000"/>
              </a:lnSpc>
              <a:spcBef>
                <a:spcPts val="1100"/>
              </a:spcBef>
              <a:spcAft>
                <a:spcPts val="0"/>
              </a:spcAft>
              <a:buSzPts val="1600"/>
              <a:buChar char="•"/>
              <a:defRPr sz="1600"/>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Tree>
  </p:cSld>
  <p:clrMapOvr>
    <a:masterClrMapping/>
  </p:clrMapOvr>
  <p:extLst>
    <p:ext uri="{DCECCB84-F9BA-43D5-87BE-67443E8EF086}">
      <p15:sldGuideLst>
        <p15:guide id="1" orient="horz" pos="3936">
          <p15:clr>
            <a:srgbClr val="FBAE40"/>
          </p15:clr>
        </p15:guide>
        <p15:guide id="2" pos="3839">
          <p15:clr>
            <a:srgbClr val="FBAE40"/>
          </p15:clr>
        </p15:guide>
        <p15:guide id="3" pos="3935">
          <p15:clr>
            <a:srgbClr val="FBAE40"/>
          </p15:clr>
        </p15:guide>
        <p15:guide id="4" pos="3743">
          <p15:clr>
            <a:srgbClr val="FBAE40"/>
          </p15:clr>
        </p15:guide>
        <p15:guide id="5" orient="horz" pos="115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56" name="Shape 256"/>
        <p:cNvGrpSpPr/>
        <p:nvPr/>
      </p:nvGrpSpPr>
      <p:grpSpPr>
        <a:xfrm>
          <a:off x="0" y="0"/>
          <a:ext cx="0" cy="0"/>
          <a:chOff x="0" y="0"/>
          <a:chExt cx="0" cy="0"/>
        </a:xfrm>
      </p:grpSpPr>
      <p:sp>
        <p:nvSpPr>
          <p:cNvPr id="257" name="Google Shape;257;p38"/>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8" name="Google Shape;258;p38"/>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9" name="Google Shape;259;p38"/>
          <p:cNvPicPr preferRelativeResize="0"/>
          <p:nvPr/>
        </p:nvPicPr>
        <p:blipFill rotWithShape="1">
          <a:blip r:embed="rId2">
            <a:alphaModFix/>
          </a:blip>
          <a:srcRect b="0" l="0" r="0" t="0"/>
          <a:stretch/>
        </p:blipFill>
        <p:spPr>
          <a:xfrm>
            <a:off x="2637915" y="1463166"/>
            <a:ext cx="9620992" cy="5411805"/>
          </a:xfrm>
          <a:prstGeom prst="rect">
            <a:avLst/>
          </a:prstGeom>
          <a:noFill/>
          <a:ln>
            <a:noFill/>
          </a:ln>
        </p:spPr>
      </p:pic>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 Dark">
  <p:cSld name="Chapter - Dark">
    <p:spTree>
      <p:nvGrpSpPr>
        <p:cNvPr id="2366" name="Shape 2366"/>
        <p:cNvGrpSpPr/>
        <p:nvPr/>
      </p:nvGrpSpPr>
      <p:grpSpPr>
        <a:xfrm>
          <a:off x="0" y="0"/>
          <a:ext cx="0" cy="0"/>
          <a:chOff x="0" y="0"/>
          <a:chExt cx="0" cy="0"/>
        </a:xfrm>
      </p:grpSpPr>
      <p:sp>
        <p:nvSpPr>
          <p:cNvPr id="2367" name="Google Shape;2367;p369"/>
          <p:cNvSpPr txBox="1"/>
          <p:nvPr>
            <p:ph type="title"/>
          </p:nvPr>
        </p:nvSpPr>
        <p:spPr>
          <a:xfrm>
            <a:off x="749620" y="539496"/>
            <a:ext cx="8876700" cy="571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DM Sans Medium"/>
              <a:buNone/>
              <a:defRPr sz="48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368" name="Google Shape;2368;p369"/>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69" name="Google Shape;2369;p369"/>
          <p:cNvSpPr/>
          <p:nvPr/>
        </p:nvSpPr>
        <p:spPr>
          <a:xfrm>
            <a:off x="11222650" y="0"/>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70" name="Google Shape;2370;p369"/>
          <p:cNvSpPr/>
          <p:nvPr/>
        </p:nvSpPr>
        <p:spPr>
          <a:xfrm>
            <a:off x="10202660" y="0"/>
            <a:ext cx="19884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71" name="Google Shape;2371;p369"/>
          <p:cNvSpPr/>
          <p:nvPr/>
        </p:nvSpPr>
        <p:spPr>
          <a:xfrm rot="10800000">
            <a:off x="10202864" y="4258800"/>
            <a:ext cx="19884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72" name="Google Shape;2372;p369"/>
          <p:cNvSpPr/>
          <p:nvPr/>
        </p:nvSpPr>
        <p:spPr>
          <a:xfrm>
            <a:off x="11222650" y="3283200"/>
            <a:ext cx="9750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73" name="Google Shape;2373;p369"/>
          <p:cNvSpPr/>
          <p:nvPr/>
        </p:nvSpPr>
        <p:spPr>
          <a:xfrm rot="-5400000">
            <a:off x="11213854" y="3283267"/>
            <a:ext cx="977700" cy="9771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2"/>
              </a:solidFill>
              <a:latin typeface="DM Sans"/>
              <a:ea typeface="DM Sans"/>
              <a:cs typeface="DM Sans"/>
              <a:sym typeface="DM Sans"/>
            </a:endParaRPr>
          </a:p>
        </p:txBody>
      </p:sp>
      <p:sp>
        <p:nvSpPr>
          <p:cNvPr id="2374" name="Google Shape;2374;p369"/>
          <p:cNvSpPr/>
          <p:nvPr/>
        </p:nvSpPr>
        <p:spPr>
          <a:xfrm>
            <a:off x="8237777"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75" name="Google Shape;2375;p369"/>
          <p:cNvSpPr/>
          <p:nvPr/>
        </p:nvSpPr>
        <p:spPr>
          <a:xfrm>
            <a:off x="8866662"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76" name="Google Shape;2376;p369"/>
          <p:cNvSpPr/>
          <p:nvPr/>
        </p:nvSpPr>
        <p:spPr>
          <a:xfrm>
            <a:off x="9966245"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1 - Dark">
  <p:cSld name="Chapter Alt 1 - Dark">
    <p:spTree>
      <p:nvGrpSpPr>
        <p:cNvPr id="2377" name="Shape 2377"/>
        <p:cNvGrpSpPr/>
        <p:nvPr/>
      </p:nvGrpSpPr>
      <p:grpSpPr>
        <a:xfrm>
          <a:off x="0" y="0"/>
          <a:ext cx="0" cy="0"/>
          <a:chOff x="0" y="0"/>
          <a:chExt cx="0" cy="0"/>
        </a:xfrm>
      </p:grpSpPr>
      <p:sp>
        <p:nvSpPr>
          <p:cNvPr id="2378" name="Google Shape;2378;p370"/>
          <p:cNvSpPr txBox="1"/>
          <p:nvPr>
            <p:ph type="title"/>
          </p:nvPr>
        </p:nvSpPr>
        <p:spPr>
          <a:xfrm>
            <a:off x="749620" y="539496"/>
            <a:ext cx="8876700" cy="571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DM Sans Medium"/>
              <a:buNone/>
              <a:defRPr sz="48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379" name="Google Shape;2379;p370"/>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380" name="Google Shape;2380;p370"/>
          <p:cNvSpPr/>
          <p:nvPr/>
        </p:nvSpPr>
        <p:spPr>
          <a:xfrm rot="10800000">
            <a:off x="10357150"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81" name="Google Shape;2381;p370"/>
          <p:cNvSpPr/>
          <p:nvPr/>
        </p:nvSpPr>
        <p:spPr>
          <a:xfrm rot="10800000">
            <a:off x="10506550" y="1989600"/>
            <a:ext cx="7161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82" name="Google Shape;2382;p370"/>
          <p:cNvSpPr/>
          <p:nvPr/>
        </p:nvSpPr>
        <p:spPr>
          <a:xfrm rot="10800000">
            <a:off x="10650217"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cxnSp>
        <p:nvCxnSpPr>
          <p:cNvPr id="2383" name="Google Shape;2383;p370"/>
          <p:cNvCxnSpPr>
            <a:stCxn id="2382" idx="2"/>
          </p:cNvCxnSpPr>
          <p:nvPr/>
        </p:nvCxnSpPr>
        <p:spPr>
          <a:xfrm rot="10800000">
            <a:off x="10650217"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2384" name="Google Shape;2384;p370"/>
          <p:cNvCxnSpPr>
            <a:stCxn id="2380" idx="2"/>
          </p:cNvCxnSpPr>
          <p:nvPr/>
        </p:nvCxnSpPr>
        <p:spPr>
          <a:xfrm rot="10800000">
            <a:off x="10357150"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2385" name="Google Shape;2385;p370"/>
          <p:cNvCxnSpPr>
            <a:stCxn id="2381" idx="2"/>
          </p:cNvCxnSpPr>
          <p:nvPr/>
        </p:nvCxnSpPr>
        <p:spPr>
          <a:xfrm rot="10800000">
            <a:off x="10506550"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2386" name="Google Shape;2386;p370"/>
          <p:cNvCxnSpPr>
            <a:stCxn id="2382" idx="0"/>
          </p:cNvCxnSpPr>
          <p:nvPr/>
        </p:nvCxnSpPr>
        <p:spPr>
          <a:xfrm>
            <a:off x="10936117"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2387" name="Google Shape;2387;p370"/>
          <p:cNvCxnSpPr>
            <a:stCxn id="2381" idx="0"/>
          </p:cNvCxnSpPr>
          <p:nvPr/>
        </p:nvCxnSpPr>
        <p:spPr>
          <a:xfrm>
            <a:off x="10864600"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2388" name="Google Shape;2388;p370"/>
          <p:cNvCxnSpPr>
            <a:stCxn id="2380" idx="0"/>
          </p:cNvCxnSpPr>
          <p:nvPr/>
        </p:nvCxnSpPr>
        <p:spPr>
          <a:xfrm>
            <a:off x="10789900" y="2855267"/>
            <a:ext cx="456600" cy="0"/>
          </a:xfrm>
          <a:prstGeom prst="straightConnector1">
            <a:avLst/>
          </a:prstGeom>
          <a:noFill/>
          <a:ln cap="flat" cmpd="sng" w="9525">
            <a:solidFill>
              <a:schemeClr val="dk2"/>
            </a:solidFill>
            <a:prstDash val="solid"/>
            <a:round/>
            <a:headEnd len="sm" w="sm" type="none"/>
            <a:tailEnd len="sm" w="sm" type="none"/>
          </a:ln>
        </p:spPr>
      </p:cxnSp>
      <p:sp>
        <p:nvSpPr>
          <p:cNvPr id="2389" name="Google Shape;2389;p370"/>
          <p:cNvSpPr/>
          <p:nvPr/>
        </p:nvSpPr>
        <p:spPr>
          <a:xfrm>
            <a:off x="10247538" y="0"/>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90" name="Google Shape;2390;p370"/>
          <p:cNvSpPr/>
          <p:nvPr/>
        </p:nvSpPr>
        <p:spPr>
          <a:xfrm>
            <a:off x="10202660" y="4258800"/>
            <a:ext cx="19884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91" name="Google Shape;2391;p370"/>
          <p:cNvSpPr/>
          <p:nvPr/>
        </p:nvSpPr>
        <p:spPr>
          <a:xfrm rot="-5400000">
            <a:off x="10202060" y="600"/>
            <a:ext cx="1989600" cy="1988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92" name="Google Shape;2392;p370"/>
          <p:cNvSpPr/>
          <p:nvPr/>
        </p:nvSpPr>
        <p:spPr>
          <a:xfrm>
            <a:off x="11222650" y="1989733"/>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93" name="Google Shape;2393;p370"/>
          <p:cNvSpPr/>
          <p:nvPr/>
        </p:nvSpPr>
        <p:spPr>
          <a:xfrm rot="-5400000">
            <a:off x="11213854" y="1989800"/>
            <a:ext cx="977700" cy="9771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94" name="Google Shape;2394;p370"/>
          <p:cNvSpPr/>
          <p:nvPr/>
        </p:nvSpPr>
        <p:spPr>
          <a:xfrm>
            <a:off x="9721700"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95" name="Google Shape;2395;p370"/>
          <p:cNvSpPr/>
          <p:nvPr/>
        </p:nvSpPr>
        <p:spPr>
          <a:xfrm>
            <a:off x="8866662"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396" name="Google Shape;2396;p370"/>
          <p:cNvSpPr/>
          <p:nvPr/>
        </p:nvSpPr>
        <p:spPr>
          <a:xfrm>
            <a:off x="10197296" y="4258800"/>
            <a:ext cx="19884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Alt 2 - Dark">
  <p:cSld name="Chapter Alt 2 - Dark">
    <p:spTree>
      <p:nvGrpSpPr>
        <p:cNvPr id="2397" name="Shape 2397"/>
        <p:cNvGrpSpPr/>
        <p:nvPr/>
      </p:nvGrpSpPr>
      <p:grpSpPr>
        <a:xfrm>
          <a:off x="0" y="0"/>
          <a:ext cx="0" cy="0"/>
          <a:chOff x="0" y="0"/>
          <a:chExt cx="0" cy="0"/>
        </a:xfrm>
      </p:grpSpPr>
      <p:sp>
        <p:nvSpPr>
          <p:cNvPr id="2398" name="Google Shape;2398;p371"/>
          <p:cNvSpPr txBox="1"/>
          <p:nvPr>
            <p:ph type="title"/>
          </p:nvPr>
        </p:nvSpPr>
        <p:spPr>
          <a:xfrm>
            <a:off x="749620" y="539496"/>
            <a:ext cx="8876700" cy="571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800"/>
              <a:buFont typeface="DM Sans Medium"/>
              <a:buNone/>
              <a:defRPr sz="48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399" name="Google Shape;2399;p371"/>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400" name="Google Shape;2400;p371"/>
          <p:cNvSpPr/>
          <p:nvPr/>
        </p:nvSpPr>
        <p:spPr>
          <a:xfrm>
            <a:off x="10217719" y="1989600"/>
            <a:ext cx="9750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401" name="Google Shape;2401;p371"/>
          <p:cNvSpPr/>
          <p:nvPr/>
        </p:nvSpPr>
        <p:spPr>
          <a:xfrm>
            <a:off x="11210789"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402" name="Google Shape;2402;p371"/>
          <p:cNvSpPr/>
          <p:nvPr/>
        </p:nvSpPr>
        <p:spPr>
          <a:xfrm rot="10800000">
            <a:off x="10200183" y="2965200"/>
            <a:ext cx="19884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403" name="Google Shape;2403;p371"/>
          <p:cNvSpPr/>
          <p:nvPr/>
        </p:nvSpPr>
        <p:spPr>
          <a:xfrm rot="-5400000">
            <a:off x="10202060" y="600"/>
            <a:ext cx="1989600" cy="1988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404" name="Google Shape;2404;p371"/>
          <p:cNvSpPr/>
          <p:nvPr/>
        </p:nvSpPr>
        <p:spPr>
          <a:xfrm rot="-5400000">
            <a:off x="8285492"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rPr lang="en" sz="1900">
                <a:solidFill>
                  <a:schemeClr val="lt1"/>
                </a:solidFill>
                <a:latin typeface="DM Sans"/>
                <a:ea typeface="DM Sans"/>
                <a:cs typeface="DM Sans"/>
                <a:sym typeface="DM Sans"/>
              </a:rPr>
              <a:t>   </a:t>
            </a:r>
            <a:endParaRPr sz="1900">
              <a:solidFill>
                <a:schemeClr val="lt1"/>
              </a:solidFill>
              <a:latin typeface="DM Sans"/>
              <a:ea typeface="DM Sans"/>
              <a:cs typeface="DM Sans"/>
              <a:sym typeface="DM Sans"/>
            </a:endParaRPr>
          </a:p>
        </p:txBody>
      </p:sp>
      <p:sp>
        <p:nvSpPr>
          <p:cNvPr id="2405" name="Google Shape;2405;p371"/>
          <p:cNvSpPr/>
          <p:nvPr/>
        </p:nvSpPr>
        <p:spPr>
          <a:xfrm>
            <a:off x="11704941"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406" name="Google Shape;2406;p371"/>
          <p:cNvSpPr/>
          <p:nvPr/>
        </p:nvSpPr>
        <p:spPr>
          <a:xfrm>
            <a:off x="9721700"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407" name="Google Shape;2407;p371"/>
          <p:cNvSpPr/>
          <p:nvPr/>
        </p:nvSpPr>
        <p:spPr>
          <a:xfrm rot="10800000">
            <a:off x="10200183" y="2965200"/>
            <a:ext cx="19884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sp>
        <p:nvSpPr>
          <p:cNvPr id="2408" name="Google Shape;2408;p371"/>
          <p:cNvSpPr/>
          <p:nvPr/>
        </p:nvSpPr>
        <p:spPr>
          <a:xfrm rot="-5400000">
            <a:off x="10199378" y="2965800"/>
            <a:ext cx="1989600" cy="19884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spcBef>
                <a:spcPts val="0"/>
              </a:spcBef>
              <a:spcAft>
                <a:spcPts val="0"/>
              </a:spcAft>
              <a:buClr>
                <a:schemeClr val="lt1"/>
              </a:buClr>
              <a:buSzPts val="1900"/>
              <a:buFont typeface="DM Sans"/>
              <a:buNone/>
            </a:pPr>
            <a:r>
              <a:t/>
            </a:r>
            <a:endParaRPr sz="1900">
              <a:solidFill>
                <a:schemeClr val="lt1"/>
              </a:solidFill>
              <a:latin typeface="DM Sans"/>
              <a:ea typeface="DM Sans"/>
              <a:cs typeface="DM Sans"/>
              <a:sym typeface="DM Sans"/>
            </a:endParaRPr>
          </a:p>
        </p:txBody>
      </p:sp>
      <p:cxnSp>
        <p:nvCxnSpPr>
          <p:cNvPr id="2409" name="Google Shape;2409;p371"/>
          <p:cNvCxnSpPr/>
          <p:nvPr/>
        </p:nvCxnSpPr>
        <p:spPr>
          <a:xfrm>
            <a:off x="1136924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410" name="Google Shape;2410;p371"/>
          <p:cNvCxnSpPr/>
          <p:nvPr/>
        </p:nvCxnSpPr>
        <p:spPr>
          <a:xfrm>
            <a:off x="11535094"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411" name="Google Shape;2411;p371"/>
          <p:cNvCxnSpPr/>
          <p:nvPr/>
        </p:nvCxnSpPr>
        <p:spPr>
          <a:xfrm>
            <a:off x="11700943"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412" name="Google Shape;2412;p371"/>
          <p:cNvCxnSpPr/>
          <p:nvPr/>
        </p:nvCxnSpPr>
        <p:spPr>
          <a:xfrm>
            <a:off x="11866794"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2413" name="Google Shape;2413;p371"/>
          <p:cNvCxnSpPr/>
          <p:nvPr/>
        </p:nvCxnSpPr>
        <p:spPr>
          <a:xfrm>
            <a:off x="12032644" y="1986300"/>
            <a:ext cx="0" cy="975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Blank - Black">
    <p:bg>
      <p:bgPr>
        <a:solidFill>
          <a:srgbClr val="000000"/>
        </a:solidFill>
      </p:bgPr>
    </p:bg>
    <p:spTree>
      <p:nvGrpSpPr>
        <p:cNvPr id="2414" name="Shape 2414"/>
        <p:cNvGrpSpPr/>
        <p:nvPr/>
      </p:nvGrpSpPr>
      <p:grpSpPr>
        <a:xfrm>
          <a:off x="0" y="0"/>
          <a:ext cx="0" cy="0"/>
          <a:chOff x="0" y="0"/>
          <a:chExt cx="0" cy="0"/>
        </a:xfrm>
      </p:grpSpPr>
      <p:sp>
        <p:nvSpPr>
          <p:cNvPr id="2415" name="Google Shape;2415;p372"/>
          <p:cNvSpPr/>
          <p:nvPr/>
        </p:nvSpPr>
        <p:spPr>
          <a:xfrm>
            <a:off x="655819" y="6347791"/>
            <a:ext cx="10937400" cy="397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DM Sans"/>
              <a:ea typeface="DM Sans"/>
              <a:cs typeface="DM Sans"/>
              <a:sym typeface="DM Sans"/>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OBJECT_2_1_1_2_1_1_1_3_1">
    <p:bg>
      <p:bgPr>
        <a:solidFill>
          <a:schemeClr val="dk1"/>
        </a:solidFill>
      </p:bgPr>
    </p:bg>
    <p:spTree>
      <p:nvGrpSpPr>
        <p:cNvPr id="2416" name="Shape 2416"/>
        <p:cNvGrpSpPr/>
        <p:nvPr/>
      </p:nvGrpSpPr>
      <p:grpSpPr>
        <a:xfrm>
          <a:off x="0" y="0"/>
          <a:ext cx="0" cy="0"/>
          <a:chOff x="0" y="0"/>
          <a:chExt cx="0" cy="0"/>
        </a:xfrm>
      </p:grpSpPr>
      <p:sp>
        <p:nvSpPr>
          <p:cNvPr id="2417" name="Google Shape;2417;p373"/>
          <p:cNvSpPr txBox="1"/>
          <p:nvPr>
            <p:ph idx="12" type="sldNum"/>
          </p:nvPr>
        </p:nvSpPr>
        <p:spPr>
          <a:xfrm>
            <a:off x="10866574" y="6351634"/>
            <a:ext cx="666600" cy="524700"/>
          </a:xfrm>
          <a:prstGeom prst="rect">
            <a:avLst/>
          </a:prstGeom>
          <a:noFill/>
          <a:ln>
            <a:noFill/>
          </a:ln>
        </p:spPr>
        <p:txBody>
          <a:bodyPr anchorCtr="0" anchor="t" bIns="121925" lIns="121925" spcFirstLastPara="1" rIns="121925" wrap="square" tIns="1219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3">
    <p:bg>
      <p:bgPr>
        <a:solidFill>
          <a:schemeClr val="dk1"/>
        </a:solidFill>
      </p:bgPr>
    </p:bg>
    <p:spTree>
      <p:nvGrpSpPr>
        <p:cNvPr id="2418" name="Shape 2418"/>
        <p:cNvGrpSpPr/>
        <p:nvPr/>
      </p:nvGrpSpPr>
      <p:grpSpPr>
        <a:xfrm>
          <a:off x="0" y="0"/>
          <a:ext cx="0" cy="0"/>
          <a:chOff x="0" y="0"/>
          <a:chExt cx="0" cy="0"/>
        </a:xfrm>
      </p:grpSpPr>
      <p:sp>
        <p:nvSpPr>
          <p:cNvPr id="2419" name="Google Shape;2419;p37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rgbClr val="FFFFFF"/>
              </a:buClr>
              <a:buSzPts val="4000"/>
              <a:buFont typeface="DM Sans Medium"/>
              <a:buNone/>
              <a:defRPr i="0" sz="4000" u="none" cap="none" strike="noStrike">
                <a:solidFill>
                  <a:srgbClr val="FFFFFF"/>
                </a:solidFill>
                <a:latin typeface="DM Sans Medium"/>
                <a:ea typeface="DM Sans Medium"/>
                <a:cs typeface="DM Sans Medium"/>
                <a:sym typeface="DM Sans Medium"/>
              </a:defRPr>
            </a:lvl1pPr>
            <a:lvl2pPr lvl="1" algn="l">
              <a:lnSpc>
                <a:spcPct val="100000"/>
              </a:lnSpc>
              <a:spcBef>
                <a:spcPts val="0"/>
              </a:spcBef>
              <a:spcAft>
                <a:spcPts val="0"/>
              </a:spcAft>
              <a:buClr>
                <a:srgbClr val="FFFFFF"/>
              </a:buClr>
              <a:buSzPts val="1500"/>
              <a:buNone/>
              <a:defRPr sz="1900">
                <a:solidFill>
                  <a:srgbClr val="FFFFFF"/>
                </a:solidFill>
              </a:defRPr>
            </a:lvl2pPr>
            <a:lvl3pPr lvl="2" algn="l">
              <a:lnSpc>
                <a:spcPct val="100000"/>
              </a:lnSpc>
              <a:spcBef>
                <a:spcPts val="0"/>
              </a:spcBef>
              <a:spcAft>
                <a:spcPts val="0"/>
              </a:spcAft>
              <a:buClr>
                <a:srgbClr val="FFFFFF"/>
              </a:buClr>
              <a:buSzPts val="1500"/>
              <a:buNone/>
              <a:defRPr sz="1900">
                <a:solidFill>
                  <a:srgbClr val="FFFFFF"/>
                </a:solidFill>
              </a:defRPr>
            </a:lvl3pPr>
            <a:lvl4pPr lvl="3" algn="l">
              <a:lnSpc>
                <a:spcPct val="100000"/>
              </a:lnSpc>
              <a:spcBef>
                <a:spcPts val="0"/>
              </a:spcBef>
              <a:spcAft>
                <a:spcPts val="0"/>
              </a:spcAft>
              <a:buClr>
                <a:srgbClr val="FFFFFF"/>
              </a:buClr>
              <a:buSzPts val="1500"/>
              <a:buNone/>
              <a:defRPr sz="1900">
                <a:solidFill>
                  <a:srgbClr val="FFFFFF"/>
                </a:solidFill>
              </a:defRPr>
            </a:lvl4pPr>
            <a:lvl5pPr lvl="4" algn="l">
              <a:lnSpc>
                <a:spcPct val="100000"/>
              </a:lnSpc>
              <a:spcBef>
                <a:spcPts val="0"/>
              </a:spcBef>
              <a:spcAft>
                <a:spcPts val="0"/>
              </a:spcAft>
              <a:buClr>
                <a:srgbClr val="FFFFFF"/>
              </a:buClr>
              <a:buSzPts val="1500"/>
              <a:buNone/>
              <a:defRPr sz="1900">
                <a:solidFill>
                  <a:srgbClr val="FFFFFF"/>
                </a:solidFill>
              </a:defRPr>
            </a:lvl5pPr>
            <a:lvl6pPr lvl="5" algn="l">
              <a:lnSpc>
                <a:spcPct val="100000"/>
              </a:lnSpc>
              <a:spcBef>
                <a:spcPts val="0"/>
              </a:spcBef>
              <a:spcAft>
                <a:spcPts val="0"/>
              </a:spcAft>
              <a:buClr>
                <a:srgbClr val="FFFFFF"/>
              </a:buClr>
              <a:buSzPts val="1500"/>
              <a:buNone/>
              <a:defRPr sz="1900">
                <a:solidFill>
                  <a:srgbClr val="FFFFFF"/>
                </a:solidFill>
              </a:defRPr>
            </a:lvl6pPr>
            <a:lvl7pPr lvl="6" algn="l">
              <a:lnSpc>
                <a:spcPct val="100000"/>
              </a:lnSpc>
              <a:spcBef>
                <a:spcPts val="0"/>
              </a:spcBef>
              <a:spcAft>
                <a:spcPts val="0"/>
              </a:spcAft>
              <a:buClr>
                <a:srgbClr val="FFFFFF"/>
              </a:buClr>
              <a:buSzPts val="1500"/>
              <a:buNone/>
              <a:defRPr sz="1900">
                <a:solidFill>
                  <a:srgbClr val="FFFFFF"/>
                </a:solidFill>
              </a:defRPr>
            </a:lvl7pPr>
            <a:lvl8pPr lvl="7" algn="l">
              <a:lnSpc>
                <a:spcPct val="100000"/>
              </a:lnSpc>
              <a:spcBef>
                <a:spcPts val="0"/>
              </a:spcBef>
              <a:spcAft>
                <a:spcPts val="0"/>
              </a:spcAft>
              <a:buClr>
                <a:srgbClr val="FFFFFF"/>
              </a:buClr>
              <a:buSzPts val="1500"/>
              <a:buNone/>
              <a:defRPr sz="1900">
                <a:solidFill>
                  <a:srgbClr val="FFFFFF"/>
                </a:solidFill>
              </a:defRPr>
            </a:lvl8pPr>
            <a:lvl9pPr lvl="8" algn="l">
              <a:lnSpc>
                <a:spcPct val="100000"/>
              </a:lnSpc>
              <a:spcBef>
                <a:spcPts val="0"/>
              </a:spcBef>
              <a:spcAft>
                <a:spcPts val="0"/>
              </a:spcAft>
              <a:buClr>
                <a:srgbClr val="FFFFFF"/>
              </a:buClr>
              <a:buSzPts val="1500"/>
              <a:buNone/>
              <a:defRPr sz="1900">
                <a:solidFill>
                  <a:srgbClr val="FFFFFF"/>
                </a:solidFill>
              </a:defRPr>
            </a:lvl9pPr>
          </a:lstStyle>
          <a:p/>
        </p:txBody>
      </p:sp>
      <p:sp>
        <p:nvSpPr>
          <p:cNvPr id="2420" name="Google Shape;2420;p374"/>
          <p:cNvSpPr txBox="1"/>
          <p:nvPr>
            <p:ph idx="1" type="subTitle"/>
          </p:nvPr>
        </p:nvSpPr>
        <p:spPr>
          <a:xfrm>
            <a:off x="764809" y="1174703"/>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rgbClr val="D9D9D9"/>
              </a:buClr>
              <a:buSzPts val="2400"/>
              <a:buFont typeface="DM Sans Medium"/>
              <a:buNone/>
              <a:defRPr sz="2400">
                <a:solidFill>
                  <a:srgbClr val="D9D9D9"/>
                </a:solidFill>
                <a:latin typeface="DM Sans Medium"/>
                <a:ea typeface="DM Sans Medium"/>
                <a:cs typeface="DM Sans Medium"/>
                <a:sym typeface="DM Sans Medium"/>
              </a:defRPr>
            </a:lvl1pPr>
            <a:lvl2pPr lvl="1" algn="l">
              <a:lnSpc>
                <a:spcPct val="90000"/>
              </a:lnSpc>
              <a:spcBef>
                <a:spcPts val="500"/>
              </a:spcBef>
              <a:spcAft>
                <a:spcPts val="0"/>
              </a:spcAft>
              <a:buClr>
                <a:srgbClr val="D9D9D9"/>
              </a:buClr>
              <a:buSzPts val="2000"/>
              <a:buNone/>
              <a:defRPr>
                <a:solidFill>
                  <a:srgbClr val="D9D9D9"/>
                </a:solidFill>
              </a:defRPr>
            </a:lvl2pPr>
            <a:lvl3pPr lvl="2" algn="l">
              <a:lnSpc>
                <a:spcPct val="90000"/>
              </a:lnSpc>
              <a:spcBef>
                <a:spcPts val="500"/>
              </a:spcBef>
              <a:spcAft>
                <a:spcPts val="0"/>
              </a:spcAft>
              <a:buClr>
                <a:srgbClr val="D9D9D9"/>
              </a:buClr>
              <a:buSzPts val="1600"/>
              <a:buNone/>
              <a:defRPr>
                <a:solidFill>
                  <a:srgbClr val="D9D9D9"/>
                </a:solidFill>
              </a:defRPr>
            </a:lvl3pPr>
            <a:lvl4pPr lvl="3" algn="l">
              <a:lnSpc>
                <a:spcPct val="90000"/>
              </a:lnSpc>
              <a:spcBef>
                <a:spcPts val="500"/>
              </a:spcBef>
              <a:spcAft>
                <a:spcPts val="0"/>
              </a:spcAft>
              <a:buClr>
                <a:srgbClr val="D9D9D9"/>
              </a:buClr>
              <a:buSzPts val="1600"/>
              <a:buNone/>
              <a:defRPr>
                <a:solidFill>
                  <a:srgbClr val="D9D9D9"/>
                </a:solidFill>
              </a:defRPr>
            </a:lvl4pPr>
            <a:lvl5pPr lvl="4" algn="l">
              <a:lnSpc>
                <a:spcPct val="90000"/>
              </a:lnSpc>
              <a:spcBef>
                <a:spcPts val="500"/>
              </a:spcBef>
              <a:spcAft>
                <a:spcPts val="0"/>
              </a:spcAft>
              <a:buClr>
                <a:srgbClr val="D9D9D9"/>
              </a:buClr>
              <a:buSzPts val="1600"/>
              <a:buNone/>
              <a:defRPr>
                <a:solidFill>
                  <a:srgbClr val="D9D9D9"/>
                </a:solidFill>
              </a:defRPr>
            </a:lvl5pPr>
            <a:lvl6pPr lvl="5" algn="l">
              <a:lnSpc>
                <a:spcPct val="90000"/>
              </a:lnSpc>
              <a:spcBef>
                <a:spcPts val="500"/>
              </a:spcBef>
              <a:spcAft>
                <a:spcPts val="0"/>
              </a:spcAft>
              <a:buClr>
                <a:srgbClr val="D9D9D9"/>
              </a:buClr>
              <a:buSzPts val="1600"/>
              <a:buNone/>
              <a:defRPr>
                <a:solidFill>
                  <a:srgbClr val="D9D9D9"/>
                </a:solidFill>
              </a:defRPr>
            </a:lvl6pPr>
            <a:lvl7pPr lvl="6" algn="l">
              <a:lnSpc>
                <a:spcPct val="90000"/>
              </a:lnSpc>
              <a:spcBef>
                <a:spcPts val="500"/>
              </a:spcBef>
              <a:spcAft>
                <a:spcPts val="0"/>
              </a:spcAft>
              <a:buClr>
                <a:srgbClr val="D9D9D9"/>
              </a:buClr>
              <a:buSzPts val="1600"/>
              <a:buNone/>
              <a:defRPr>
                <a:solidFill>
                  <a:srgbClr val="D9D9D9"/>
                </a:solidFill>
              </a:defRPr>
            </a:lvl7pPr>
            <a:lvl8pPr lvl="7" algn="l">
              <a:lnSpc>
                <a:spcPct val="90000"/>
              </a:lnSpc>
              <a:spcBef>
                <a:spcPts val="500"/>
              </a:spcBef>
              <a:spcAft>
                <a:spcPts val="0"/>
              </a:spcAft>
              <a:buClr>
                <a:srgbClr val="D9D9D9"/>
              </a:buClr>
              <a:buSzPts val="1600"/>
              <a:buNone/>
              <a:defRPr>
                <a:solidFill>
                  <a:srgbClr val="D9D9D9"/>
                </a:solidFill>
              </a:defRPr>
            </a:lvl8pPr>
            <a:lvl9pPr lvl="8" algn="l">
              <a:lnSpc>
                <a:spcPct val="90000"/>
              </a:lnSpc>
              <a:spcBef>
                <a:spcPts val="500"/>
              </a:spcBef>
              <a:spcAft>
                <a:spcPts val="0"/>
              </a:spcAft>
              <a:buClr>
                <a:srgbClr val="D9D9D9"/>
              </a:buClr>
              <a:buSzPts val="1600"/>
              <a:buNone/>
              <a:defRPr>
                <a:solidFill>
                  <a:srgbClr val="D9D9D9"/>
                </a:solidFill>
              </a:defRPr>
            </a:lvl9pPr>
          </a:lstStyle>
          <a:p/>
        </p:txBody>
      </p:sp>
      <p:sp>
        <p:nvSpPr>
          <p:cNvPr id="2421" name="Google Shape;2421;p374"/>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rgbClr val="FFFFFF"/>
              </a:buClr>
              <a:buSzPts val="2400"/>
              <a:buFont typeface="DM Sans"/>
              <a:buChar char="•"/>
              <a:defRPr i="0" sz="2400" u="none" cap="none" strike="noStrike">
                <a:solidFill>
                  <a:srgbClr val="FFFFFF"/>
                </a:solidFill>
                <a:latin typeface="DM Sans"/>
                <a:ea typeface="DM Sans"/>
                <a:cs typeface="DM Sans"/>
                <a:sym typeface="DM Sans"/>
              </a:defRPr>
            </a:lvl1pPr>
            <a:lvl2pPr indent="-355600" lvl="1" marL="914400" marR="0" algn="l">
              <a:lnSpc>
                <a:spcPct val="115000"/>
              </a:lnSpc>
              <a:spcBef>
                <a:spcPts val="500"/>
              </a:spcBef>
              <a:spcAft>
                <a:spcPts val="0"/>
              </a:spcAft>
              <a:buClr>
                <a:srgbClr val="FFFFFF"/>
              </a:buClr>
              <a:buSzPts val="2000"/>
              <a:buFont typeface="DM Sans"/>
              <a:buChar char="•"/>
              <a:defRPr i="0" sz="2000" u="none" cap="none" strike="noStrike">
                <a:solidFill>
                  <a:srgbClr val="FFFFFF"/>
                </a:solidFill>
                <a:latin typeface="DM Sans"/>
                <a:ea typeface="DM Sans"/>
                <a:cs typeface="DM Sans"/>
                <a:sym typeface="DM Sans"/>
              </a:defRPr>
            </a:lvl2pPr>
            <a:lvl3pPr indent="-330200" lvl="2" marL="13716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3pPr>
            <a:lvl4pPr indent="-330200" lvl="3" marL="18288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4pPr>
            <a:lvl5pPr indent="-330200" lvl="4" marL="22860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5pPr>
            <a:lvl6pPr indent="-330200" lvl="5" marL="27432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6pPr>
            <a:lvl7pPr indent="-330200" lvl="6" marL="32004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7pPr>
            <a:lvl8pPr indent="-330200" lvl="7" marL="36576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8pPr>
            <a:lvl9pPr indent="-330200" lvl="8" marL="4114800" marR="0" algn="l">
              <a:lnSpc>
                <a:spcPct val="115000"/>
              </a:lnSpc>
              <a:spcBef>
                <a:spcPts val="500"/>
              </a:spcBef>
              <a:spcAft>
                <a:spcPts val="0"/>
              </a:spcAft>
              <a:buClr>
                <a:srgbClr val="FFFFFF"/>
              </a:buClr>
              <a:buSzPts val="1600"/>
              <a:buFont typeface="DM Sans"/>
              <a:buChar char="•"/>
              <a:defRPr i="0" sz="1600" u="none" cap="none" strike="noStrike">
                <a:solidFill>
                  <a:srgbClr val="FFFFFF"/>
                </a:solidFill>
                <a:latin typeface="DM Sans"/>
                <a:ea typeface="DM Sans"/>
                <a:cs typeface="DM Sans"/>
                <a:sym typeface="DM Sans"/>
              </a:defRPr>
            </a:lvl9pPr>
          </a:lstStyle>
          <a:p/>
        </p:txBody>
      </p:sp>
      <p:sp>
        <p:nvSpPr>
          <p:cNvPr id="2422" name="Google Shape;2422;p374"/>
          <p:cNvSpPr txBox="1"/>
          <p:nvPr>
            <p:ph idx="12" type="sldNum"/>
          </p:nvPr>
        </p:nvSpPr>
        <p:spPr>
          <a:xfrm>
            <a:off x="1109767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2429" name="Shape 2429"/>
        <p:cNvGrpSpPr/>
        <p:nvPr/>
      </p:nvGrpSpPr>
      <p:grpSpPr>
        <a:xfrm>
          <a:off x="0" y="0"/>
          <a:ext cx="0" cy="0"/>
          <a:chOff x="0" y="0"/>
          <a:chExt cx="0" cy="0"/>
        </a:xfrm>
      </p:grpSpPr>
      <p:sp>
        <p:nvSpPr>
          <p:cNvPr id="2430" name="Google Shape;2430;p376"/>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431" name="Google Shape;2431;p376"/>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432" name="Google Shape;2432;p376"/>
          <p:cNvPicPr preferRelativeResize="0"/>
          <p:nvPr/>
        </p:nvPicPr>
        <p:blipFill rotWithShape="1">
          <a:blip r:embed="rId2">
            <a:alphaModFix/>
          </a:blip>
          <a:srcRect b="0" l="0" r="0" t="0"/>
          <a:stretch/>
        </p:blipFill>
        <p:spPr>
          <a:xfrm>
            <a:off x="761808" y="609599"/>
            <a:ext cx="2557621" cy="405350"/>
          </a:xfrm>
          <a:prstGeom prst="rect">
            <a:avLst/>
          </a:prstGeom>
          <a:noFill/>
          <a:ln>
            <a:noFill/>
          </a:ln>
        </p:spPr>
      </p:pic>
      <p:cxnSp>
        <p:nvCxnSpPr>
          <p:cNvPr id="2433" name="Google Shape;2433;p376"/>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434" name="Google Shape;2434;p376"/>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435" name="Google Shape;2435;p37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36" name="Google Shape;2436;p376"/>
          <p:cNvPicPr preferRelativeResize="0"/>
          <p:nvPr/>
        </p:nvPicPr>
        <p:blipFill>
          <a:blip r:embed="rId3">
            <a:alphaModFix/>
          </a:blip>
          <a:stretch>
            <a:fillRect/>
          </a:stretch>
        </p:blipFill>
        <p:spPr>
          <a:xfrm>
            <a:off x="6537958" y="608125"/>
            <a:ext cx="5649581" cy="5640317"/>
          </a:xfrm>
          <a:prstGeom prst="rect">
            <a:avLst/>
          </a:prstGeom>
          <a:noFill/>
          <a:ln>
            <a:noFill/>
          </a:ln>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2437" name="Shape 2437"/>
        <p:cNvGrpSpPr/>
        <p:nvPr/>
      </p:nvGrpSpPr>
      <p:grpSpPr>
        <a:xfrm>
          <a:off x="0" y="0"/>
          <a:ext cx="0" cy="0"/>
          <a:chOff x="0" y="0"/>
          <a:chExt cx="0" cy="0"/>
        </a:xfrm>
      </p:grpSpPr>
      <p:sp>
        <p:nvSpPr>
          <p:cNvPr id="2438" name="Google Shape;2438;p377"/>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5600"/>
              <a:buFont typeface="Arial"/>
              <a:buNone/>
              <a:defRPr sz="56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439" name="Google Shape;2439;p377"/>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440" name="Google Shape;2440;p377"/>
          <p:cNvPicPr preferRelativeResize="0"/>
          <p:nvPr/>
        </p:nvPicPr>
        <p:blipFill>
          <a:blip r:embed="rId2">
            <a:alphaModFix/>
          </a:blip>
          <a:stretch>
            <a:fillRect/>
          </a:stretch>
        </p:blipFill>
        <p:spPr>
          <a:xfrm>
            <a:off x="761810" y="609606"/>
            <a:ext cx="2557623" cy="406872"/>
          </a:xfrm>
          <a:prstGeom prst="rect">
            <a:avLst/>
          </a:prstGeom>
          <a:noFill/>
          <a:ln>
            <a:noFill/>
          </a:ln>
        </p:spPr>
      </p:pic>
      <p:cxnSp>
        <p:nvCxnSpPr>
          <p:cNvPr id="2441" name="Google Shape;2441;p377"/>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442" name="Google Shape;2442;p377"/>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lt2"/>
              </a:buClr>
              <a:buSzPts val="1600"/>
              <a:buNone/>
              <a:defRPr sz="1600">
                <a:solidFill>
                  <a:schemeClr val="lt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443" name="Google Shape;2443;p37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44" name="Google Shape;2444;p377"/>
          <p:cNvPicPr preferRelativeResize="0"/>
          <p:nvPr/>
        </p:nvPicPr>
        <p:blipFill>
          <a:blip r:embed="rId3">
            <a:alphaModFix/>
          </a:blip>
          <a:stretch>
            <a:fillRect/>
          </a:stretch>
        </p:blipFill>
        <p:spPr>
          <a:xfrm>
            <a:off x="6537959" y="608138"/>
            <a:ext cx="5649581" cy="5640317"/>
          </a:xfrm>
          <a:prstGeom prst="rect">
            <a:avLst/>
          </a:prstGeom>
          <a:noFill/>
          <a:ln>
            <a:noFill/>
          </a:ln>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2445" name="Shape 2445"/>
        <p:cNvGrpSpPr/>
        <p:nvPr/>
      </p:nvGrpSpPr>
      <p:grpSpPr>
        <a:xfrm>
          <a:off x="0" y="0"/>
          <a:ext cx="0" cy="0"/>
          <a:chOff x="0" y="0"/>
          <a:chExt cx="0" cy="0"/>
        </a:xfrm>
      </p:grpSpPr>
      <p:sp>
        <p:nvSpPr>
          <p:cNvPr id="2446" name="Google Shape;2446;p378"/>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447" name="Google Shape;2447;p378"/>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448" name="Google Shape;2448;p378"/>
          <p:cNvPicPr preferRelativeResize="0"/>
          <p:nvPr/>
        </p:nvPicPr>
        <p:blipFill rotWithShape="1">
          <a:blip r:embed="rId2">
            <a:alphaModFix/>
          </a:blip>
          <a:srcRect b="0" l="0" r="0" t="0"/>
          <a:stretch/>
        </p:blipFill>
        <p:spPr>
          <a:xfrm>
            <a:off x="761808" y="609599"/>
            <a:ext cx="2557621" cy="405350"/>
          </a:xfrm>
          <a:prstGeom prst="rect">
            <a:avLst/>
          </a:prstGeom>
          <a:noFill/>
          <a:ln>
            <a:noFill/>
          </a:ln>
        </p:spPr>
      </p:pic>
      <p:cxnSp>
        <p:nvCxnSpPr>
          <p:cNvPr id="2449" name="Google Shape;2449;p378"/>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450" name="Google Shape;2450;p378"/>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451" name="Google Shape;2451;p37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2452" name="Shape 2452"/>
        <p:cNvGrpSpPr/>
        <p:nvPr/>
      </p:nvGrpSpPr>
      <p:grpSpPr>
        <a:xfrm>
          <a:off x="0" y="0"/>
          <a:ext cx="0" cy="0"/>
          <a:chOff x="0" y="0"/>
          <a:chExt cx="0" cy="0"/>
        </a:xfrm>
      </p:grpSpPr>
      <p:sp>
        <p:nvSpPr>
          <p:cNvPr id="2453" name="Google Shape;2453;p379"/>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5600"/>
              <a:buFont typeface="Arial"/>
              <a:buNone/>
              <a:defRPr sz="56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454" name="Google Shape;2454;p379"/>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455" name="Google Shape;2455;p379"/>
          <p:cNvPicPr preferRelativeResize="0"/>
          <p:nvPr/>
        </p:nvPicPr>
        <p:blipFill>
          <a:blip r:embed="rId2">
            <a:alphaModFix/>
          </a:blip>
          <a:stretch>
            <a:fillRect/>
          </a:stretch>
        </p:blipFill>
        <p:spPr>
          <a:xfrm>
            <a:off x="761810" y="609606"/>
            <a:ext cx="2557623" cy="406872"/>
          </a:xfrm>
          <a:prstGeom prst="rect">
            <a:avLst/>
          </a:prstGeom>
          <a:noFill/>
          <a:ln>
            <a:noFill/>
          </a:ln>
        </p:spPr>
      </p:pic>
      <p:cxnSp>
        <p:nvCxnSpPr>
          <p:cNvPr id="2456" name="Google Shape;2456;p379"/>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457" name="Google Shape;2457;p379"/>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lt2"/>
              </a:buClr>
              <a:buSzPts val="1600"/>
              <a:buNone/>
              <a:defRPr sz="1600">
                <a:solidFill>
                  <a:schemeClr val="lt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458" name="Google Shape;2458;p37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60" name="Shape 260"/>
        <p:cNvGrpSpPr/>
        <p:nvPr/>
      </p:nvGrpSpPr>
      <p:grpSpPr>
        <a:xfrm>
          <a:off x="0" y="0"/>
          <a:ext cx="0" cy="0"/>
          <a:chOff x="0" y="0"/>
          <a:chExt cx="0" cy="0"/>
        </a:xfrm>
      </p:grpSpPr>
      <p:sp>
        <p:nvSpPr>
          <p:cNvPr id="261" name="Google Shape;261;p39"/>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62" name="Google Shape;262;p39"/>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63" name="Google Shape;263;p39"/>
          <p:cNvPicPr preferRelativeResize="0"/>
          <p:nvPr/>
        </p:nvPicPr>
        <p:blipFill rotWithShape="1">
          <a:blip r:embed="rId2">
            <a:alphaModFix/>
          </a:blip>
          <a:srcRect b="0" l="0" r="0" t="0"/>
          <a:stretch/>
        </p:blipFill>
        <p:spPr>
          <a:xfrm>
            <a:off x="9703460" y="4689720"/>
            <a:ext cx="1715758" cy="1558183"/>
          </a:xfrm>
          <a:prstGeom prst="rect">
            <a:avLst/>
          </a:prstGeom>
          <a:noFill/>
          <a:ln>
            <a:noFill/>
          </a:ln>
        </p:spPr>
      </p:pic>
      <p:pic>
        <p:nvPicPr>
          <p:cNvPr id="264" name="Google Shape;264;p39"/>
          <p:cNvPicPr preferRelativeResize="0"/>
          <p:nvPr/>
        </p:nvPicPr>
        <p:blipFill rotWithShape="1">
          <a:blip r:embed="rId3">
            <a:alphaModFix/>
          </a:blip>
          <a:srcRect b="0" l="0" r="0" t="0"/>
          <a:stretch/>
        </p:blipFill>
        <p:spPr>
          <a:xfrm>
            <a:off x="9703460" y="2916353"/>
            <a:ext cx="1715758" cy="1558183"/>
          </a:xfrm>
          <a:prstGeom prst="rect">
            <a:avLst/>
          </a:prstGeom>
          <a:noFill/>
          <a:ln>
            <a:noFill/>
          </a:ln>
        </p:spPr>
      </p:pic>
      <p:pic>
        <p:nvPicPr>
          <p:cNvPr id="265" name="Google Shape;265;p39"/>
          <p:cNvPicPr preferRelativeResize="0"/>
          <p:nvPr/>
        </p:nvPicPr>
        <p:blipFill rotWithShape="1">
          <a:blip r:embed="rId4">
            <a:alphaModFix/>
          </a:blip>
          <a:srcRect b="0" l="0" r="0" t="0"/>
          <a:stretch/>
        </p:blipFill>
        <p:spPr>
          <a:xfrm>
            <a:off x="7978479" y="4806576"/>
            <a:ext cx="1587125" cy="1441363"/>
          </a:xfrm>
          <a:prstGeom prst="rect">
            <a:avLst/>
          </a:prstGeom>
          <a:noFill/>
          <a:ln>
            <a:noFill/>
          </a:ln>
        </p:spPr>
      </p:pic>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2459" name="Shape 2459"/>
        <p:cNvGrpSpPr/>
        <p:nvPr/>
      </p:nvGrpSpPr>
      <p:grpSpPr>
        <a:xfrm>
          <a:off x="0" y="0"/>
          <a:ext cx="0" cy="0"/>
          <a:chOff x="0" y="0"/>
          <a:chExt cx="0" cy="0"/>
        </a:xfrm>
      </p:grpSpPr>
      <p:sp>
        <p:nvSpPr>
          <p:cNvPr id="2460" name="Google Shape;2460;p38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461" name="Google Shape;2461;p38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462" name="Google Shape;2462;p380"/>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463" name="Google Shape;2463;p38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2464" name="Shape 2464"/>
        <p:cNvGrpSpPr/>
        <p:nvPr/>
      </p:nvGrpSpPr>
      <p:grpSpPr>
        <a:xfrm>
          <a:off x="0" y="0"/>
          <a:ext cx="0" cy="0"/>
          <a:chOff x="0" y="0"/>
          <a:chExt cx="0" cy="0"/>
        </a:xfrm>
      </p:grpSpPr>
      <p:sp>
        <p:nvSpPr>
          <p:cNvPr id="2465" name="Google Shape;2465;p38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466" name="Google Shape;2466;p38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467" name="Google Shape;2467;p381"/>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468" name="Google Shape;2468;p381"/>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2469" name="Shape 2469"/>
        <p:cNvGrpSpPr/>
        <p:nvPr/>
      </p:nvGrpSpPr>
      <p:grpSpPr>
        <a:xfrm>
          <a:off x="0" y="0"/>
          <a:ext cx="0" cy="0"/>
          <a:chOff x="0" y="0"/>
          <a:chExt cx="0" cy="0"/>
        </a:xfrm>
      </p:grpSpPr>
      <p:sp>
        <p:nvSpPr>
          <p:cNvPr id="2470" name="Google Shape;2470;p38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471" name="Google Shape;2471;p38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cxnSp>
        <p:nvCxnSpPr>
          <p:cNvPr id="2472" name="Google Shape;2472;p382"/>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473" name="Google Shape;2473;p382"/>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474" name="Google Shape;2474;p382"/>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475" name="Google Shape;2475;p382"/>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a:spcBef>
                <a:spcPts val="1100"/>
              </a:spcBef>
              <a:spcAft>
                <a:spcPts val="0"/>
              </a:spcAft>
              <a:buClr>
                <a:schemeClr val="dk1"/>
              </a:buClr>
              <a:buSzPts val="2000"/>
              <a:buNone/>
              <a:defRPr b="1" sz="2000"/>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476" name="Google Shape;2476;p382"/>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a:spcBef>
                <a:spcPts val="1100"/>
              </a:spcBef>
              <a:spcAft>
                <a:spcPts val="0"/>
              </a:spcAft>
              <a:buClr>
                <a:schemeClr val="dk1"/>
              </a:buClr>
              <a:buSzPts val="2000"/>
              <a:buNone/>
              <a:defRPr b="1" sz="2000"/>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477" name="Google Shape;2477;p38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2478" name="Shape 2478"/>
        <p:cNvGrpSpPr/>
        <p:nvPr/>
      </p:nvGrpSpPr>
      <p:grpSpPr>
        <a:xfrm>
          <a:off x="0" y="0"/>
          <a:ext cx="0" cy="0"/>
          <a:chOff x="0" y="0"/>
          <a:chExt cx="0" cy="0"/>
        </a:xfrm>
      </p:grpSpPr>
      <p:sp>
        <p:nvSpPr>
          <p:cNvPr id="2479" name="Google Shape;2479;p38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480" name="Google Shape;2480;p383"/>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481" name="Google Shape;2481;p383"/>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482" name="Google Shape;2482;p383"/>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483" name="Google Shape;2483;p383"/>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100"/>
              <a:buNone/>
              <a:defRPr b="1" sz="2100"/>
            </a:lvl1pPr>
            <a:lvl2pPr lvl="1">
              <a:lnSpc>
                <a:spcPct val="115000"/>
              </a:lnSpc>
              <a:spcBef>
                <a:spcPts val="500"/>
              </a:spcBef>
              <a:spcAft>
                <a:spcPts val="0"/>
              </a:spcAft>
              <a:buSzPts val="2000"/>
              <a:buNone/>
              <a:defRPr/>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2484" name="Google Shape;2484;p383"/>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cxnSp>
        <p:nvCxnSpPr>
          <p:cNvPr id="2485" name="Google Shape;2485;p383"/>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486" name="Google Shape;2486;p38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2487" name="Shape 2487"/>
        <p:cNvGrpSpPr/>
        <p:nvPr/>
      </p:nvGrpSpPr>
      <p:grpSpPr>
        <a:xfrm>
          <a:off x="0" y="0"/>
          <a:ext cx="0" cy="0"/>
          <a:chOff x="0" y="0"/>
          <a:chExt cx="0" cy="0"/>
        </a:xfrm>
      </p:grpSpPr>
      <p:sp>
        <p:nvSpPr>
          <p:cNvPr id="2488" name="Google Shape;2488;p38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489" name="Google Shape;2489;p384"/>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cxnSp>
        <p:nvCxnSpPr>
          <p:cNvPr id="2490" name="Google Shape;2490;p384"/>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491" name="Google Shape;2491;p384"/>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492" name="Google Shape;2492;p384"/>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93" name="Google Shape;2493;p384"/>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94" name="Google Shape;2494;p384"/>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495" name="Google Shape;2495;p384"/>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496" name="Google Shape;2496;p384"/>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497" name="Google Shape;2497;p384"/>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498" name="Google Shape;2498;p38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2499" name="Shape 2499"/>
        <p:cNvGrpSpPr/>
        <p:nvPr/>
      </p:nvGrpSpPr>
      <p:grpSpPr>
        <a:xfrm>
          <a:off x="0" y="0"/>
          <a:ext cx="0" cy="0"/>
          <a:chOff x="0" y="0"/>
          <a:chExt cx="0" cy="0"/>
        </a:xfrm>
      </p:grpSpPr>
      <p:sp>
        <p:nvSpPr>
          <p:cNvPr id="2500" name="Google Shape;2500;p38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01" name="Google Shape;2501;p385"/>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02" name="Google Shape;2502;p385"/>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503" name="Google Shape;2503;p385"/>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04" name="Google Shape;2504;p385"/>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505" name="Google Shape;2505;p385"/>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506" name="Google Shape;2506;p385"/>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07" name="Google Shape;2507;p385"/>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cxnSp>
        <p:nvCxnSpPr>
          <p:cNvPr id="2508" name="Google Shape;2508;p385"/>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2509" name="Google Shape;2509;p385"/>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2510" name="Google Shape;2510;p38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2511" name="Shape 2511"/>
        <p:cNvGrpSpPr/>
        <p:nvPr/>
      </p:nvGrpSpPr>
      <p:grpSpPr>
        <a:xfrm>
          <a:off x="0" y="0"/>
          <a:ext cx="0" cy="0"/>
          <a:chOff x="0" y="0"/>
          <a:chExt cx="0" cy="0"/>
        </a:xfrm>
      </p:grpSpPr>
      <p:sp>
        <p:nvSpPr>
          <p:cNvPr id="2512" name="Google Shape;2512;p386"/>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13" name="Google Shape;2513;p386"/>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14" name="Google Shape;2514;p386"/>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15" name="Google Shape;2515;p38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16" name="Google Shape;2516;p386"/>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17" name="Google Shape;2517;p386"/>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518" name="Google Shape;2518;p386"/>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19" name="Google Shape;2519;p386"/>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2520" name="Google Shape;2520;p386"/>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521" name="Google Shape;2521;p386"/>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522" name="Google Shape;2522;p386"/>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2523" name="Google Shape;2523;p38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2524" name="Shape 2524"/>
        <p:cNvGrpSpPr/>
        <p:nvPr/>
      </p:nvGrpSpPr>
      <p:grpSpPr>
        <a:xfrm>
          <a:off x="0" y="0"/>
          <a:ext cx="0" cy="0"/>
          <a:chOff x="0" y="0"/>
          <a:chExt cx="0" cy="0"/>
        </a:xfrm>
      </p:grpSpPr>
      <p:sp>
        <p:nvSpPr>
          <p:cNvPr id="2525" name="Google Shape;2525;p38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26" name="Google Shape;2526;p387"/>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27" name="Google Shape;2527;p387"/>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528" name="Google Shape;2528;p387"/>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529" name="Google Shape;2529;p387"/>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400"/>
              <a:buNone/>
              <a:defRPr sz="2400"/>
            </a:lvl2pPr>
            <a:lvl3pPr lvl="2">
              <a:spcBef>
                <a:spcPts val="500"/>
              </a:spcBef>
              <a:spcAft>
                <a:spcPts val="0"/>
              </a:spcAft>
              <a:buSzPts val="2400"/>
              <a:buNone/>
              <a:defRPr sz="2400"/>
            </a:lvl3pPr>
            <a:lvl4pPr lvl="3">
              <a:spcBef>
                <a:spcPts val="500"/>
              </a:spcBef>
              <a:spcAft>
                <a:spcPts val="0"/>
              </a:spcAft>
              <a:buSzPts val="2400"/>
              <a:buNone/>
              <a:defRPr sz="2400"/>
            </a:lvl4pPr>
            <a:lvl5pPr lvl="4">
              <a:spcBef>
                <a:spcPts val="500"/>
              </a:spcBef>
              <a:spcAft>
                <a:spcPts val="0"/>
              </a:spcAft>
              <a:buSzPts val="2400"/>
              <a:buNone/>
              <a:defRPr sz="2400"/>
            </a:lvl5pPr>
            <a:lvl6pPr lvl="5">
              <a:spcBef>
                <a:spcPts val="500"/>
              </a:spcBef>
              <a:spcAft>
                <a:spcPts val="0"/>
              </a:spcAft>
              <a:buSzPts val="2400"/>
              <a:buNone/>
              <a:defRPr sz="2400"/>
            </a:lvl6pPr>
            <a:lvl7pPr lvl="6">
              <a:spcBef>
                <a:spcPts val="500"/>
              </a:spcBef>
              <a:spcAft>
                <a:spcPts val="0"/>
              </a:spcAft>
              <a:buSzPts val="2400"/>
              <a:buNone/>
              <a:defRPr sz="2400"/>
            </a:lvl7pPr>
            <a:lvl8pPr lvl="7">
              <a:spcBef>
                <a:spcPts val="500"/>
              </a:spcBef>
              <a:spcAft>
                <a:spcPts val="0"/>
              </a:spcAft>
              <a:buSzPts val="2400"/>
              <a:buNone/>
              <a:defRPr sz="2400"/>
            </a:lvl8pPr>
            <a:lvl9pPr lvl="8">
              <a:spcBef>
                <a:spcPts val="500"/>
              </a:spcBef>
              <a:spcAft>
                <a:spcPts val="0"/>
              </a:spcAft>
              <a:buSzPts val="2400"/>
              <a:buNone/>
              <a:defRPr sz="2400"/>
            </a:lvl9pPr>
          </a:lstStyle>
          <a:p/>
        </p:txBody>
      </p:sp>
      <p:sp>
        <p:nvSpPr>
          <p:cNvPr id="2530" name="Google Shape;2530;p38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2531" name="Shape 2531"/>
        <p:cNvGrpSpPr/>
        <p:nvPr/>
      </p:nvGrpSpPr>
      <p:grpSpPr>
        <a:xfrm>
          <a:off x="0" y="0"/>
          <a:ext cx="0" cy="0"/>
          <a:chOff x="0" y="0"/>
          <a:chExt cx="0" cy="0"/>
        </a:xfrm>
      </p:grpSpPr>
      <p:sp>
        <p:nvSpPr>
          <p:cNvPr id="2532" name="Google Shape;2532;p38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33" name="Google Shape;2533;p388"/>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34" name="Google Shape;2534;p388"/>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535" name="Google Shape;2535;p388"/>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536" name="Google Shape;2536;p388"/>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537" name="Google Shape;2537;p38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2538" name="Shape 2538"/>
        <p:cNvGrpSpPr/>
        <p:nvPr/>
      </p:nvGrpSpPr>
      <p:grpSpPr>
        <a:xfrm>
          <a:off x="0" y="0"/>
          <a:ext cx="0" cy="0"/>
          <a:chOff x="0" y="0"/>
          <a:chExt cx="0" cy="0"/>
        </a:xfrm>
      </p:grpSpPr>
      <p:sp>
        <p:nvSpPr>
          <p:cNvPr id="2539" name="Google Shape;2539;p389"/>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40" name="Google Shape;2540;p38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41" name="Google Shape;2541;p389"/>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542" name="Google Shape;2542;p389"/>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543" name="Google Shape;2543;p38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1">
  <p:cSld name="OBJECT_2_1_1_2_1_1_1_1_1_1_1_1_1_1_1">
    <p:bg>
      <p:bgPr>
        <a:solidFill>
          <a:schemeClr val="dk1"/>
        </a:solidFill>
      </p:bgPr>
    </p:bg>
    <p:spTree>
      <p:nvGrpSpPr>
        <p:cNvPr id="266" name="Shape 266"/>
        <p:cNvGrpSpPr/>
        <p:nvPr/>
      </p:nvGrpSpPr>
      <p:grpSpPr>
        <a:xfrm>
          <a:off x="0" y="0"/>
          <a:ext cx="0" cy="0"/>
          <a:chOff x="0" y="0"/>
          <a:chExt cx="0" cy="0"/>
        </a:xfrm>
      </p:grpSpPr>
      <p:sp>
        <p:nvSpPr>
          <p:cNvPr id="267" name="Google Shape;267;p40"/>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68" name="Google Shape;268;p40"/>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2544" name="Shape 2544"/>
        <p:cNvGrpSpPr/>
        <p:nvPr/>
      </p:nvGrpSpPr>
      <p:grpSpPr>
        <a:xfrm>
          <a:off x="0" y="0"/>
          <a:ext cx="0" cy="0"/>
          <a:chOff x="0" y="0"/>
          <a:chExt cx="0" cy="0"/>
        </a:xfrm>
      </p:grpSpPr>
      <p:sp>
        <p:nvSpPr>
          <p:cNvPr id="2545" name="Google Shape;2545;p390"/>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46" name="Google Shape;2546;p390"/>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47" name="Google Shape;2547;p390"/>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48" name="Google Shape;2548;p390"/>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49" name="Google Shape;2549;p39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50" name="Google Shape;2550;p39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551" name="Google Shape;2551;p390"/>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2552" name="Google Shape;2552;p390"/>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2553" name="Google Shape;2553;p390"/>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2554" name="Google Shape;2554;p390"/>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2555" name="Google Shape;2555;p39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2556" name="Shape 2556"/>
        <p:cNvGrpSpPr/>
        <p:nvPr/>
      </p:nvGrpSpPr>
      <p:grpSpPr>
        <a:xfrm>
          <a:off x="0" y="0"/>
          <a:ext cx="0" cy="0"/>
          <a:chOff x="0" y="0"/>
          <a:chExt cx="0" cy="0"/>
        </a:xfrm>
      </p:grpSpPr>
      <p:sp>
        <p:nvSpPr>
          <p:cNvPr id="2557" name="Google Shape;2557;p391"/>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58" name="Google Shape;2558;p391"/>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2559" name="Shape 2559"/>
        <p:cNvGrpSpPr/>
        <p:nvPr/>
      </p:nvGrpSpPr>
      <p:grpSpPr>
        <a:xfrm>
          <a:off x="0" y="0"/>
          <a:ext cx="0" cy="0"/>
          <a:chOff x="0" y="0"/>
          <a:chExt cx="0" cy="0"/>
        </a:xfrm>
      </p:grpSpPr>
      <p:sp>
        <p:nvSpPr>
          <p:cNvPr id="2560" name="Google Shape;2560;p39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1" name="Google Shape;2561;p392"/>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2562" name="Shape 2562"/>
        <p:cNvGrpSpPr/>
        <p:nvPr/>
      </p:nvGrpSpPr>
      <p:grpSpPr>
        <a:xfrm>
          <a:off x="0" y="0"/>
          <a:ext cx="0" cy="0"/>
          <a:chOff x="0" y="0"/>
          <a:chExt cx="0" cy="0"/>
        </a:xfrm>
      </p:grpSpPr>
      <p:sp>
        <p:nvSpPr>
          <p:cNvPr id="2563" name="Google Shape;2563;p393"/>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64" name="Google Shape;2564;p39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2565" name="Shape 2565"/>
        <p:cNvGrpSpPr/>
        <p:nvPr/>
      </p:nvGrpSpPr>
      <p:grpSpPr>
        <a:xfrm>
          <a:off x="0" y="0"/>
          <a:ext cx="0" cy="0"/>
          <a:chOff x="0" y="0"/>
          <a:chExt cx="0" cy="0"/>
        </a:xfrm>
      </p:grpSpPr>
      <p:sp>
        <p:nvSpPr>
          <p:cNvPr id="2566" name="Google Shape;2566;p394"/>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567" name="Google Shape;2567;p39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2568" name="Shape 2568"/>
        <p:cNvGrpSpPr/>
        <p:nvPr/>
      </p:nvGrpSpPr>
      <p:grpSpPr>
        <a:xfrm>
          <a:off x="0" y="0"/>
          <a:ext cx="0" cy="0"/>
          <a:chOff x="0" y="0"/>
          <a:chExt cx="0" cy="0"/>
        </a:xfrm>
      </p:grpSpPr>
      <p:sp>
        <p:nvSpPr>
          <p:cNvPr id="2569" name="Google Shape;2569;p395"/>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70" name="Google Shape;2570;p39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71" name="Google Shape;2571;p395"/>
          <p:cNvPicPr preferRelativeResize="0"/>
          <p:nvPr/>
        </p:nvPicPr>
        <p:blipFill>
          <a:blip r:embed="rId2">
            <a:alphaModFix/>
          </a:blip>
          <a:stretch>
            <a:fillRect/>
          </a:stretch>
        </p:blipFill>
        <p:spPr>
          <a:xfrm>
            <a:off x="10666487" y="6474098"/>
            <a:ext cx="188372" cy="188372"/>
          </a:xfrm>
          <a:prstGeom prst="rect">
            <a:avLst/>
          </a:prstGeom>
          <a:noFill/>
          <a:ln>
            <a:noFill/>
          </a:ln>
        </p:spPr>
      </p:pic>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2572" name="Shape 2572"/>
        <p:cNvGrpSpPr/>
        <p:nvPr/>
      </p:nvGrpSpPr>
      <p:grpSpPr>
        <a:xfrm>
          <a:off x="0" y="0"/>
          <a:ext cx="0" cy="0"/>
          <a:chOff x="0" y="0"/>
          <a:chExt cx="0" cy="0"/>
        </a:xfrm>
      </p:grpSpPr>
      <p:sp>
        <p:nvSpPr>
          <p:cNvPr id="2573" name="Google Shape;2573;p396"/>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74" name="Google Shape;2574;p396"/>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75" name="Google Shape;2575;p39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6" name="Google Shape;2576;p396"/>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77" name="Google Shape;2577;p396"/>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78" name="Google Shape;2578;p396"/>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79" name="Google Shape;2579;p396"/>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80" name="Google Shape;2580;p396"/>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81" name="Google Shape;2581;p396"/>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82" name="Google Shape;2582;p396"/>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583" name="Shape 2583"/>
        <p:cNvGrpSpPr/>
        <p:nvPr/>
      </p:nvGrpSpPr>
      <p:grpSpPr>
        <a:xfrm>
          <a:off x="0" y="0"/>
          <a:ext cx="0" cy="0"/>
          <a:chOff x="0" y="0"/>
          <a:chExt cx="0" cy="0"/>
        </a:xfrm>
      </p:grpSpPr>
      <p:sp>
        <p:nvSpPr>
          <p:cNvPr id="2584" name="Google Shape;2584;p397"/>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85" name="Google Shape;2585;p397"/>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586" name="Google Shape;2586;p397"/>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587" name="Google Shape;2587;p397"/>
          <p:cNvCxnSpPr>
            <a:stCxn id="2586"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2588" name="Google Shape;2588;p397"/>
          <p:cNvCxnSpPr>
            <a:stCxn id="2584"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2589" name="Google Shape;2589;p397"/>
          <p:cNvCxnSpPr>
            <a:stCxn id="2585"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2590" name="Google Shape;2590;p397"/>
          <p:cNvCxnSpPr>
            <a:stCxn id="2586"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2591" name="Google Shape;2591;p397"/>
          <p:cNvCxnSpPr>
            <a:stCxn id="2585"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2592" name="Google Shape;2592;p397"/>
          <p:cNvCxnSpPr>
            <a:stCxn id="2584"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2593" name="Google Shape;2593;p39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594" name="Google Shape;2594;p397"/>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95" name="Google Shape;2595;p39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96" name="Google Shape;2596;p397"/>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97" name="Google Shape;2597;p397"/>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98" name="Google Shape;2598;p397"/>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99" name="Google Shape;2599;p397"/>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00" name="Google Shape;2600;p397"/>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01" name="Google Shape;2601;p397"/>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02" name="Google Shape;2602;p397"/>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603" name="Shape 2603"/>
        <p:cNvGrpSpPr/>
        <p:nvPr/>
      </p:nvGrpSpPr>
      <p:grpSpPr>
        <a:xfrm>
          <a:off x="0" y="0"/>
          <a:ext cx="0" cy="0"/>
          <a:chOff x="0" y="0"/>
          <a:chExt cx="0" cy="0"/>
        </a:xfrm>
      </p:grpSpPr>
      <p:sp>
        <p:nvSpPr>
          <p:cNvPr id="2604" name="Google Shape;2604;p398"/>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605" name="Google Shape;2605;p398"/>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06" name="Google Shape;2606;p398"/>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07" name="Google Shape;2607;p39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08" name="Google Shape;2608;p398"/>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09" name="Google Shape;2609;p398"/>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10" name="Google Shape;2610;p398"/>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611" name="Google Shape;2611;p398"/>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12" name="Google Shape;2612;p398"/>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13" name="Google Shape;2613;p398"/>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14" name="Google Shape;2614;p398"/>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615" name="Google Shape;2615;p398"/>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616" name="Google Shape;2616;p398"/>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617" name="Google Shape;2617;p398"/>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618" name="Google Shape;2618;p398"/>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619" name="Google Shape;2619;p398"/>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620" name="Shape 2620"/>
        <p:cNvGrpSpPr/>
        <p:nvPr/>
      </p:nvGrpSpPr>
      <p:grpSpPr>
        <a:xfrm>
          <a:off x="0" y="0"/>
          <a:ext cx="0" cy="0"/>
          <a:chOff x="0" y="0"/>
          <a:chExt cx="0" cy="0"/>
        </a:xfrm>
      </p:grpSpPr>
      <p:sp>
        <p:nvSpPr>
          <p:cNvPr id="2621" name="Google Shape;2621;p399"/>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622" name="Google Shape;2622;p399"/>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23" name="Google Shape;2623;p39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24" name="Google Shape;2624;p399"/>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25" name="Google Shape;2625;p399"/>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26" name="Google Shape;2626;p399"/>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27" name="Google Shape;2627;p399"/>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2628" name="Google Shape;2628;p399"/>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29" name="Google Shape;2629;p399"/>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30" name="Google Shape;2630;p399"/>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69" name="Shape 269"/>
        <p:cNvGrpSpPr/>
        <p:nvPr/>
      </p:nvGrpSpPr>
      <p:grpSpPr>
        <a:xfrm>
          <a:off x="0" y="0"/>
          <a:ext cx="0" cy="0"/>
          <a:chOff x="0" y="0"/>
          <a:chExt cx="0" cy="0"/>
        </a:xfrm>
      </p:grpSpPr>
      <p:pic>
        <p:nvPicPr>
          <p:cNvPr id="270" name="Google Shape;270;p41"/>
          <p:cNvPicPr preferRelativeResize="0"/>
          <p:nvPr/>
        </p:nvPicPr>
        <p:blipFill rotWithShape="1">
          <a:blip r:embed="rId2">
            <a:alphaModFix/>
          </a:blip>
          <a:srcRect b="0" l="0" r="0" t="0"/>
          <a:stretch/>
        </p:blipFill>
        <p:spPr>
          <a:xfrm>
            <a:off x="3021211" y="2819733"/>
            <a:ext cx="6145024" cy="974022"/>
          </a:xfrm>
          <a:prstGeom prst="rect">
            <a:avLst/>
          </a:prstGeom>
          <a:noFill/>
          <a:ln>
            <a:noFill/>
          </a:ln>
        </p:spPr>
      </p:pic>
      <p:sp>
        <p:nvSpPr>
          <p:cNvPr id="271" name="Google Shape;271;p41"/>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631" name="Shape 2631"/>
        <p:cNvGrpSpPr/>
        <p:nvPr/>
      </p:nvGrpSpPr>
      <p:grpSpPr>
        <a:xfrm>
          <a:off x="0" y="0"/>
          <a:ext cx="0" cy="0"/>
          <a:chOff x="0" y="0"/>
          <a:chExt cx="0" cy="0"/>
        </a:xfrm>
      </p:grpSpPr>
      <p:sp>
        <p:nvSpPr>
          <p:cNvPr id="2632" name="Google Shape;2632;p400"/>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633" name="Google Shape;2633;p400"/>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634" name="Google Shape;2634;p400"/>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635" name="Google Shape;2635;p400"/>
          <p:cNvCxnSpPr>
            <a:stCxn id="2634"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636" name="Google Shape;2636;p400"/>
          <p:cNvCxnSpPr>
            <a:stCxn id="2632"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637" name="Google Shape;2637;p400"/>
          <p:cNvCxnSpPr>
            <a:stCxn id="2633"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638" name="Google Shape;2638;p400"/>
          <p:cNvCxnSpPr>
            <a:stCxn id="2634"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2639" name="Google Shape;2639;p400"/>
          <p:cNvCxnSpPr>
            <a:stCxn id="2633"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640" name="Google Shape;2640;p400"/>
          <p:cNvCxnSpPr>
            <a:stCxn id="2632"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2641" name="Google Shape;2641;p400"/>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642" name="Google Shape;2642;p400"/>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43" name="Google Shape;2643;p40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44" name="Google Shape;2644;p400"/>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45" name="Google Shape;2645;p400"/>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46" name="Google Shape;2646;p400"/>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47" name="Google Shape;2647;p400"/>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48" name="Google Shape;2648;p400"/>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49" name="Google Shape;2649;p400"/>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50" name="Google Shape;2650;p400"/>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651" name="Shape 2651"/>
        <p:cNvGrpSpPr/>
        <p:nvPr/>
      </p:nvGrpSpPr>
      <p:grpSpPr>
        <a:xfrm>
          <a:off x="0" y="0"/>
          <a:ext cx="0" cy="0"/>
          <a:chOff x="0" y="0"/>
          <a:chExt cx="0" cy="0"/>
        </a:xfrm>
      </p:grpSpPr>
      <p:sp>
        <p:nvSpPr>
          <p:cNvPr id="2652" name="Google Shape;2652;p401"/>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653" name="Google Shape;2653;p401"/>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54" name="Google Shape;2654;p401"/>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55" name="Google Shape;2655;p401"/>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56" name="Google Shape;2656;p401"/>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57" name="Google Shape;2657;p401"/>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58" name="Google Shape;2658;p401"/>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659" name="Google Shape;2659;p401"/>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60" name="Google Shape;2660;p401"/>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61" name="Google Shape;2661;p401"/>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62" name="Google Shape;2662;p401"/>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663" name="Google Shape;2663;p401"/>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664" name="Google Shape;2664;p401"/>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665" name="Google Shape;2665;p401"/>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666" name="Google Shape;2666;p401"/>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667" name="Google Shape;2667;p401"/>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668" name="Shape 2668"/>
        <p:cNvGrpSpPr/>
        <p:nvPr/>
      </p:nvGrpSpPr>
      <p:grpSpPr>
        <a:xfrm>
          <a:off x="0" y="0"/>
          <a:ext cx="0" cy="0"/>
          <a:chOff x="0" y="0"/>
          <a:chExt cx="0" cy="0"/>
        </a:xfrm>
      </p:grpSpPr>
      <p:pic>
        <p:nvPicPr>
          <p:cNvPr id="2669" name="Google Shape;2669;p402"/>
          <p:cNvPicPr preferRelativeResize="0"/>
          <p:nvPr/>
        </p:nvPicPr>
        <p:blipFill rotWithShape="1">
          <a:blip r:embed="rId2">
            <a:alphaModFix/>
          </a:blip>
          <a:srcRect b="0" l="0" r="0" t="0"/>
          <a:stretch/>
        </p:blipFill>
        <p:spPr>
          <a:xfrm>
            <a:off x="3021211" y="2819733"/>
            <a:ext cx="6145024" cy="974022"/>
          </a:xfrm>
          <a:prstGeom prst="rect">
            <a:avLst/>
          </a:prstGeom>
          <a:noFill/>
          <a:ln>
            <a:noFill/>
          </a:ln>
        </p:spPr>
      </p:pic>
      <p:sp>
        <p:nvSpPr>
          <p:cNvPr id="2670" name="Google Shape;2670;p40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671" name="Shape 2671"/>
        <p:cNvGrpSpPr/>
        <p:nvPr/>
      </p:nvGrpSpPr>
      <p:grpSpPr>
        <a:xfrm>
          <a:off x="0" y="0"/>
          <a:ext cx="0" cy="0"/>
          <a:chOff x="0" y="0"/>
          <a:chExt cx="0" cy="0"/>
        </a:xfrm>
      </p:grpSpPr>
      <p:pic>
        <p:nvPicPr>
          <p:cNvPr id="2672" name="Google Shape;2672;p403"/>
          <p:cNvPicPr preferRelativeResize="0"/>
          <p:nvPr/>
        </p:nvPicPr>
        <p:blipFill>
          <a:blip r:embed="rId2">
            <a:alphaModFix/>
          </a:blip>
          <a:stretch>
            <a:fillRect/>
          </a:stretch>
        </p:blipFill>
        <p:spPr>
          <a:xfrm>
            <a:off x="3021195" y="2819748"/>
            <a:ext cx="6145026" cy="977545"/>
          </a:xfrm>
          <a:prstGeom prst="rect">
            <a:avLst/>
          </a:prstGeom>
          <a:noFill/>
          <a:ln>
            <a:noFill/>
          </a:ln>
        </p:spPr>
      </p:pic>
      <p:sp>
        <p:nvSpPr>
          <p:cNvPr id="2673" name="Google Shape;2673;p40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4_Custom Layout">
    <p:spTree>
      <p:nvGrpSpPr>
        <p:cNvPr id="2674" name="Shape 2674"/>
        <p:cNvGrpSpPr/>
        <p:nvPr/>
      </p:nvGrpSpPr>
      <p:grpSpPr>
        <a:xfrm>
          <a:off x="0" y="0"/>
          <a:ext cx="0" cy="0"/>
          <a:chOff x="0" y="0"/>
          <a:chExt cx="0" cy="0"/>
        </a:xfrm>
      </p:grpSpPr>
      <p:sp>
        <p:nvSpPr>
          <p:cNvPr id="2675" name="Google Shape;2675;p404"/>
          <p:cNvSpPr txBox="1"/>
          <p:nvPr>
            <p:ph type="title"/>
          </p:nvPr>
        </p:nvSpPr>
        <p:spPr>
          <a:xfrm>
            <a:off x="339595" y="275167"/>
            <a:ext cx="11411100" cy="1143300"/>
          </a:xfrm>
          <a:prstGeom prst="rect">
            <a:avLst/>
          </a:prstGeom>
          <a:noFill/>
          <a:ln>
            <a:noFill/>
          </a:ln>
        </p:spPr>
        <p:txBody>
          <a:bodyPr anchorCtr="0" anchor="t" bIns="60925" lIns="121875" spcFirstLastPara="1" rIns="121875" wrap="square" tIns="60925">
            <a:noAutofit/>
          </a:bodyPr>
          <a:lstStyle>
            <a:lvl1pPr lvl="0" algn="l">
              <a:spcBef>
                <a:spcPts val="0"/>
              </a:spcBef>
              <a:spcAft>
                <a:spcPts val="0"/>
              </a:spcAft>
              <a:buSzPts val="40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p:txBody>
      </p:sp>
      <p:pic>
        <p:nvPicPr>
          <p:cNvPr id="2676" name="Google Shape;2676;p404"/>
          <p:cNvPicPr preferRelativeResize="0"/>
          <p:nvPr/>
        </p:nvPicPr>
        <p:blipFill rotWithShape="1">
          <a:blip r:embed="rId2">
            <a:alphaModFix/>
          </a:blip>
          <a:srcRect b="0" l="0" r="0" t="0"/>
          <a:stretch/>
        </p:blipFill>
        <p:spPr>
          <a:xfrm>
            <a:off x="266276" y="6453827"/>
            <a:ext cx="1399974" cy="237996"/>
          </a:xfrm>
          <a:prstGeom prst="rect">
            <a:avLst/>
          </a:prstGeom>
          <a:noFill/>
          <a:ln>
            <a:noFill/>
          </a:ln>
        </p:spPr>
      </p:pic>
      <p:sp>
        <p:nvSpPr>
          <p:cNvPr id="2677" name="Google Shape;2677;p404"/>
          <p:cNvSpPr txBox="1"/>
          <p:nvPr/>
        </p:nvSpPr>
        <p:spPr>
          <a:xfrm>
            <a:off x="11257851" y="6384784"/>
            <a:ext cx="678900" cy="369300"/>
          </a:xfrm>
          <a:prstGeom prst="rect">
            <a:avLst/>
          </a:prstGeom>
          <a:noFill/>
          <a:ln>
            <a:noFill/>
          </a:ln>
        </p:spPr>
        <p:txBody>
          <a:bodyPr anchorCtr="0" anchor="t" bIns="60925" lIns="121875" spcFirstLastPara="1" rIns="121875" wrap="square" tIns="60925">
            <a:noAutofit/>
          </a:bodyPr>
          <a:lstStyle/>
          <a:p>
            <a:pPr indent="0" lvl="0" marL="0" marR="0" rtl="0" algn="r">
              <a:spcBef>
                <a:spcPts val="0"/>
              </a:spcBef>
              <a:spcAft>
                <a:spcPts val="0"/>
              </a:spcAft>
              <a:buNone/>
            </a:pPr>
            <a:fld id="{00000000-1234-1234-1234-123412341234}" type="slidenum">
              <a:rPr b="0" i="0" lang="en"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copy">
  <p:cSld name="Title - Top copy">
    <p:spTree>
      <p:nvGrpSpPr>
        <p:cNvPr id="2678" name="Shape 2678"/>
        <p:cNvGrpSpPr/>
        <p:nvPr/>
      </p:nvGrpSpPr>
      <p:grpSpPr>
        <a:xfrm>
          <a:off x="0" y="0"/>
          <a:ext cx="0" cy="0"/>
          <a:chOff x="0" y="0"/>
          <a:chExt cx="0" cy="0"/>
        </a:xfrm>
      </p:grpSpPr>
      <p:sp>
        <p:nvSpPr>
          <p:cNvPr id="2679" name="Google Shape;2679;p405"/>
          <p:cNvSpPr txBox="1"/>
          <p:nvPr>
            <p:ph type="title"/>
          </p:nvPr>
        </p:nvSpPr>
        <p:spPr>
          <a:xfrm>
            <a:off x="812597" y="177800"/>
            <a:ext cx="10563900" cy="11433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rgbClr val="FFFFFF"/>
              </a:buClr>
              <a:buSzPts val="900"/>
              <a:buNone/>
              <a:defRPr/>
            </a:lvl1pPr>
            <a:lvl2pPr lvl="1" algn="l">
              <a:lnSpc>
                <a:spcPct val="120000"/>
              </a:lnSpc>
              <a:spcBef>
                <a:spcPts val="0"/>
              </a:spcBef>
              <a:spcAft>
                <a:spcPts val="0"/>
              </a:spcAft>
              <a:buClr>
                <a:srgbClr val="FFFFFF"/>
              </a:buClr>
              <a:buSzPts val="900"/>
              <a:buNone/>
              <a:defRPr/>
            </a:lvl2pPr>
            <a:lvl3pPr lvl="2" algn="l">
              <a:lnSpc>
                <a:spcPct val="120000"/>
              </a:lnSpc>
              <a:spcBef>
                <a:spcPts val="0"/>
              </a:spcBef>
              <a:spcAft>
                <a:spcPts val="0"/>
              </a:spcAft>
              <a:buClr>
                <a:srgbClr val="FFFFFF"/>
              </a:buClr>
              <a:buSzPts val="900"/>
              <a:buNone/>
              <a:defRPr/>
            </a:lvl3pPr>
            <a:lvl4pPr lvl="3" algn="l">
              <a:lnSpc>
                <a:spcPct val="120000"/>
              </a:lnSpc>
              <a:spcBef>
                <a:spcPts val="0"/>
              </a:spcBef>
              <a:spcAft>
                <a:spcPts val="0"/>
              </a:spcAft>
              <a:buClr>
                <a:srgbClr val="FFFFFF"/>
              </a:buClr>
              <a:buSzPts val="900"/>
              <a:buNone/>
              <a:defRPr/>
            </a:lvl4pPr>
            <a:lvl5pPr lvl="4" algn="l">
              <a:lnSpc>
                <a:spcPct val="120000"/>
              </a:lnSpc>
              <a:spcBef>
                <a:spcPts val="0"/>
              </a:spcBef>
              <a:spcAft>
                <a:spcPts val="0"/>
              </a:spcAft>
              <a:buClr>
                <a:srgbClr val="FFFFFF"/>
              </a:buClr>
              <a:buSzPts val="900"/>
              <a:buNone/>
              <a:defRPr/>
            </a:lvl5pPr>
            <a:lvl6pPr lvl="5" algn="l">
              <a:lnSpc>
                <a:spcPct val="120000"/>
              </a:lnSpc>
              <a:spcBef>
                <a:spcPts val="0"/>
              </a:spcBef>
              <a:spcAft>
                <a:spcPts val="0"/>
              </a:spcAft>
              <a:buClr>
                <a:srgbClr val="FFFFFF"/>
              </a:buClr>
              <a:buSzPts val="900"/>
              <a:buNone/>
              <a:defRPr/>
            </a:lvl6pPr>
            <a:lvl7pPr lvl="6" algn="l">
              <a:lnSpc>
                <a:spcPct val="120000"/>
              </a:lnSpc>
              <a:spcBef>
                <a:spcPts val="0"/>
              </a:spcBef>
              <a:spcAft>
                <a:spcPts val="0"/>
              </a:spcAft>
              <a:buClr>
                <a:srgbClr val="FFFFFF"/>
              </a:buClr>
              <a:buSzPts val="900"/>
              <a:buNone/>
              <a:defRPr/>
            </a:lvl7pPr>
            <a:lvl8pPr lvl="7" algn="l">
              <a:lnSpc>
                <a:spcPct val="120000"/>
              </a:lnSpc>
              <a:spcBef>
                <a:spcPts val="0"/>
              </a:spcBef>
              <a:spcAft>
                <a:spcPts val="0"/>
              </a:spcAft>
              <a:buClr>
                <a:srgbClr val="FFFFFF"/>
              </a:buClr>
              <a:buSzPts val="900"/>
              <a:buNone/>
              <a:defRPr/>
            </a:lvl8pPr>
            <a:lvl9pPr lvl="8" algn="l">
              <a:lnSpc>
                <a:spcPct val="120000"/>
              </a:lnSpc>
              <a:spcBef>
                <a:spcPts val="0"/>
              </a:spcBef>
              <a:spcAft>
                <a:spcPts val="0"/>
              </a:spcAft>
              <a:buClr>
                <a:srgbClr val="FFFFFF"/>
              </a:buClr>
              <a:buSzPts val="900"/>
              <a:buNone/>
              <a:defRPr/>
            </a:lvl9pPr>
          </a:lstStyle>
          <a:p/>
        </p:txBody>
      </p:sp>
      <p:sp>
        <p:nvSpPr>
          <p:cNvPr id="2680" name="Google Shape;2680;p405"/>
          <p:cNvSpPr txBox="1"/>
          <p:nvPr>
            <p:ph idx="12" type="sldNum"/>
          </p:nvPr>
        </p:nvSpPr>
        <p:spPr>
          <a:xfrm>
            <a:off x="5977996" y="6540500"/>
            <a:ext cx="226800" cy="236100"/>
          </a:xfrm>
          <a:prstGeom prst="rect">
            <a:avLst/>
          </a:prstGeom>
          <a:noFill/>
          <a:ln>
            <a:noFill/>
          </a:ln>
        </p:spPr>
        <p:txBody>
          <a:bodyPr anchorCtr="0" anchor="t" bIns="25400" lIns="25400" spcFirstLastPara="1" rIns="25400" wrap="square" tIns="25400">
            <a:spAutoFit/>
          </a:bodyPr>
          <a:lstStyle>
            <a:lvl1pPr indent="0" lvl="0" marL="0" algn="ctr">
              <a:lnSpc>
                <a:spcPct val="100000"/>
              </a:lnSpc>
              <a:spcBef>
                <a:spcPts val="0"/>
              </a:spcBef>
              <a:spcAft>
                <a:spcPts val="0"/>
              </a:spcAft>
              <a:buClr>
                <a:srgbClr val="000000"/>
              </a:buClr>
              <a:buSzPts val="1200"/>
              <a:buFont typeface="Arial"/>
              <a:buNone/>
              <a:defRPr sz="1200"/>
            </a:lvl1pPr>
            <a:lvl2pPr indent="0" lvl="1" marL="0" algn="ctr">
              <a:lnSpc>
                <a:spcPct val="100000"/>
              </a:lnSpc>
              <a:spcBef>
                <a:spcPts val="0"/>
              </a:spcBef>
              <a:spcAft>
                <a:spcPts val="0"/>
              </a:spcAft>
              <a:buClr>
                <a:srgbClr val="000000"/>
              </a:buClr>
              <a:buSzPts val="1200"/>
              <a:buFont typeface="Arial"/>
              <a:buNone/>
              <a:defRPr sz="1200"/>
            </a:lvl2pPr>
            <a:lvl3pPr indent="0" lvl="2" marL="0" algn="ctr">
              <a:lnSpc>
                <a:spcPct val="100000"/>
              </a:lnSpc>
              <a:spcBef>
                <a:spcPts val="0"/>
              </a:spcBef>
              <a:spcAft>
                <a:spcPts val="0"/>
              </a:spcAft>
              <a:buClr>
                <a:srgbClr val="000000"/>
              </a:buClr>
              <a:buSzPts val="1200"/>
              <a:buFont typeface="Arial"/>
              <a:buNone/>
              <a:defRPr sz="1200"/>
            </a:lvl3pPr>
            <a:lvl4pPr indent="0" lvl="3" marL="0" algn="ctr">
              <a:lnSpc>
                <a:spcPct val="100000"/>
              </a:lnSpc>
              <a:spcBef>
                <a:spcPts val="0"/>
              </a:spcBef>
              <a:spcAft>
                <a:spcPts val="0"/>
              </a:spcAft>
              <a:buClr>
                <a:srgbClr val="000000"/>
              </a:buClr>
              <a:buSzPts val="1200"/>
              <a:buFont typeface="Arial"/>
              <a:buNone/>
              <a:defRPr sz="1200"/>
            </a:lvl4pPr>
            <a:lvl5pPr indent="0" lvl="4" marL="0" algn="ctr">
              <a:lnSpc>
                <a:spcPct val="100000"/>
              </a:lnSpc>
              <a:spcBef>
                <a:spcPts val="0"/>
              </a:spcBef>
              <a:spcAft>
                <a:spcPts val="0"/>
              </a:spcAft>
              <a:buClr>
                <a:srgbClr val="000000"/>
              </a:buClr>
              <a:buSzPts val="1200"/>
              <a:buFont typeface="Arial"/>
              <a:buNone/>
              <a:defRPr sz="1200"/>
            </a:lvl5pPr>
            <a:lvl6pPr indent="0" lvl="5" marL="0" algn="ctr">
              <a:lnSpc>
                <a:spcPct val="100000"/>
              </a:lnSpc>
              <a:spcBef>
                <a:spcPts val="0"/>
              </a:spcBef>
              <a:spcAft>
                <a:spcPts val="0"/>
              </a:spcAft>
              <a:buClr>
                <a:srgbClr val="000000"/>
              </a:buClr>
              <a:buSzPts val="1200"/>
              <a:buFont typeface="Arial"/>
              <a:buNone/>
              <a:defRPr sz="1200"/>
            </a:lvl6pPr>
            <a:lvl7pPr indent="0" lvl="6" marL="0" algn="ctr">
              <a:lnSpc>
                <a:spcPct val="100000"/>
              </a:lnSpc>
              <a:spcBef>
                <a:spcPts val="0"/>
              </a:spcBef>
              <a:spcAft>
                <a:spcPts val="0"/>
              </a:spcAft>
              <a:buClr>
                <a:srgbClr val="000000"/>
              </a:buClr>
              <a:buSzPts val="1200"/>
              <a:buFont typeface="Arial"/>
              <a:buNone/>
              <a:defRPr sz="1200"/>
            </a:lvl7pPr>
            <a:lvl8pPr indent="0" lvl="7" marL="0" algn="ctr">
              <a:lnSpc>
                <a:spcPct val="100000"/>
              </a:lnSpc>
              <a:spcBef>
                <a:spcPts val="0"/>
              </a:spcBef>
              <a:spcAft>
                <a:spcPts val="0"/>
              </a:spcAft>
              <a:buClr>
                <a:srgbClr val="000000"/>
              </a:buClr>
              <a:buSzPts val="1200"/>
              <a:buFont typeface="Arial"/>
              <a:buNone/>
              <a:defRPr sz="1200"/>
            </a:lvl8pPr>
            <a:lvl9pPr indent="0" lvl="8" marL="0" algn="ctr">
              <a:lnSpc>
                <a:spcPct val="100000"/>
              </a:lnSpc>
              <a:spcBef>
                <a:spcPts val="0"/>
              </a:spcBef>
              <a:spcAft>
                <a:spcPts val="0"/>
              </a:spcAft>
              <a:buClr>
                <a:srgbClr val="000000"/>
              </a:buClr>
              <a:buSzPts val="1200"/>
              <a:buFont typeface="Arial"/>
              <a:buNone/>
              <a:defRPr sz="1200"/>
            </a:lvl9pPr>
          </a:lstStyle>
          <a:p>
            <a:pPr indent="0" lvl="0" marL="0" rtl="0" algn="ctr">
              <a:spcBef>
                <a:spcPts val="0"/>
              </a:spcBef>
              <a:spcAft>
                <a:spcPts val="0"/>
              </a:spcAft>
              <a:buNone/>
            </a:pPr>
            <a:fld id="{00000000-1234-1234-1234-123412341234}" type="slidenum">
              <a:rPr lang="en"/>
              <a:t>‹#›</a:t>
            </a:fld>
            <a:endParaRPr sz="1100"/>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681" name="Shape 2681"/>
        <p:cNvGrpSpPr/>
        <p:nvPr/>
      </p:nvGrpSpPr>
      <p:grpSpPr>
        <a:xfrm>
          <a:off x="0" y="0"/>
          <a:ext cx="0" cy="0"/>
          <a:chOff x="0" y="0"/>
          <a:chExt cx="0" cy="0"/>
        </a:xfrm>
      </p:grpSpPr>
      <p:sp>
        <p:nvSpPr>
          <p:cNvPr id="2682" name="Google Shape;2682;p406"/>
          <p:cNvSpPr txBox="1"/>
          <p:nvPr>
            <p:ph type="title"/>
          </p:nvPr>
        </p:nvSpPr>
        <p:spPr>
          <a:xfrm>
            <a:off x="460864" y="192383"/>
            <a:ext cx="11257200" cy="992100"/>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683" name="Google Shape;2683;p406"/>
          <p:cNvSpPr txBox="1"/>
          <p:nvPr>
            <p:ph idx="1" type="body"/>
          </p:nvPr>
        </p:nvSpPr>
        <p:spPr>
          <a:xfrm>
            <a:off x="460736" y="1767833"/>
            <a:ext cx="11373900" cy="4452000"/>
          </a:xfrm>
          <a:prstGeom prst="rect">
            <a:avLst/>
          </a:prstGeom>
          <a:noFill/>
          <a:ln>
            <a:noFill/>
          </a:ln>
        </p:spPr>
        <p:txBody>
          <a:bodyPr anchorCtr="0" anchor="t" bIns="60925" lIns="0" spcFirstLastPara="1" rIns="0" wrap="square" tIns="60925">
            <a:noAutofit/>
          </a:bodyPr>
          <a:lstStyle>
            <a:lvl1pPr indent="-381000" lvl="0" marL="457200" algn="l">
              <a:lnSpc>
                <a:spcPct val="90000"/>
              </a:lnSpc>
              <a:spcBef>
                <a:spcPts val="1100"/>
              </a:spcBef>
              <a:spcAft>
                <a:spcPts val="0"/>
              </a:spcAft>
              <a:buSzPts val="2400"/>
              <a:buChar char="•"/>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2684" name="Google Shape;2684;p406"/>
          <p:cNvSpPr txBox="1"/>
          <p:nvPr>
            <p:ph idx="2" type="subTitle"/>
          </p:nvPr>
        </p:nvSpPr>
        <p:spPr>
          <a:xfrm>
            <a:off x="460736" y="1234566"/>
            <a:ext cx="11254500" cy="409500"/>
          </a:xfrm>
          <a:prstGeom prst="rect">
            <a:avLst/>
          </a:prstGeom>
        </p:spPr>
        <p:txBody>
          <a:bodyPr anchorCtr="0" anchor="ctr" bIns="0" lIns="0" spcFirstLastPara="1" rIns="0" wrap="square" tIns="0">
            <a:noAutofit/>
          </a:bodyPr>
          <a:lstStyle>
            <a:lvl1pPr lvl="0">
              <a:lnSpc>
                <a:spcPct val="100000"/>
              </a:lnSpc>
              <a:spcBef>
                <a:spcPts val="0"/>
              </a:spcBef>
              <a:spcAft>
                <a:spcPts val="0"/>
              </a:spcAft>
              <a:buNone/>
              <a:defRPr>
                <a:solidFill>
                  <a:schemeClr val="accent5"/>
                </a:solidFill>
              </a:defRPr>
            </a:lvl1pPr>
            <a:lvl2pPr lvl="1">
              <a:lnSpc>
                <a:spcPct val="100000"/>
              </a:lnSpc>
              <a:spcBef>
                <a:spcPts val="0"/>
              </a:spcBef>
              <a:spcAft>
                <a:spcPts val="0"/>
              </a:spcAft>
              <a:buNone/>
              <a:defRPr>
                <a:solidFill>
                  <a:schemeClr val="accent5"/>
                </a:solidFill>
              </a:defRPr>
            </a:lvl2pPr>
            <a:lvl3pPr lvl="2">
              <a:lnSpc>
                <a:spcPct val="100000"/>
              </a:lnSpc>
              <a:spcBef>
                <a:spcPts val="0"/>
              </a:spcBef>
              <a:spcAft>
                <a:spcPts val="0"/>
              </a:spcAft>
              <a:buNone/>
              <a:defRPr>
                <a:solidFill>
                  <a:schemeClr val="accent5"/>
                </a:solidFill>
              </a:defRPr>
            </a:lvl3pPr>
            <a:lvl4pPr lvl="3">
              <a:lnSpc>
                <a:spcPct val="100000"/>
              </a:lnSpc>
              <a:spcBef>
                <a:spcPts val="0"/>
              </a:spcBef>
              <a:spcAft>
                <a:spcPts val="0"/>
              </a:spcAft>
              <a:buNone/>
              <a:defRPr>
                <a:solidFill>
                  <a:schemeClr val="accent5"/>
                </a:solidFill>
              </a:defRPr>
            </a:lvl4pPr>
            <a:lvl5pPr lvl="4">
              <a:lnSpc>
                <a:spcPct val="100000"/>
              </a:lnSpc>
              <a:spcBef>
                <a:spcPts val="0"/>
              </a:spcBef>
              <a:spcAft>
                <a:spcPts val="0"/>
              </a:spcAft>
              <a:buNone/>
              <a:defRPr>
                <a:solidFill>
                  <a:schemeClr val="accent5"/>
                </a:solidFill>
              </a:defRPr>
            </a:lvl5pPr>
            <a:lvl6pPr lvl="5">
              <a:lnSpc>
                <a:spcPct val="100000"/>
              </a:lnSpc>
              <a:spcBef>
                <a:spcPts val="0"/>
              </a:spcBef>
              <a:spcAft>
                <a:spcPts val="0"/>
              </a:spcAft>
              <a:buNone/>
              <a:defRPr>
                <a:solidFill>
                  <a:schemeClr val="accent5"/>
                </a:solidFill>
              </a:defRPr>
            </a:lvl6pPr>
            <a:lvl7pPr lvl="6">
              <a:lnSpc>
                <a:spcPct val="100000"/>
              </a:lnSpc>
              <a:spcBef>
                <a:spcPts val="0"/>
              </a:spcBef>
              <a:spcAft>
                <a:spcPts val="0"/>
              </a:spcAft>
              <a:buNone/>
              <a:defRPr>
                <a:solidFill>
                  <a:schemeClr val="accent5"/>
                </a:solidFill>
              </a:defRPr>
            </a:lvl7pPr>
            <a:lvl8pPr lvl="7">
              <a:lnSpc>
                <a:spcPct val="100000"/>
              </a:lnSpc>
              <a:spcBef>
                <a:spcPts val="0"/>
              </a:spcBef>
              <a:spcAft>
                <a:spcPts val="0"/>
              </a:spcAft>
              <a:buNone/>
              <a:defRPr>
                <a:solidFill>
                  <a:schemeClr val="accent5"/>
                </a:solidFill>
              </a:defRPr>
            </a:lvl8pPr>
            <a:lvl9pPr lvl="8">
              <a:lnSpc>
                <a:spcPct val="100000"/>
              </a:lnSpc>
              <a:spcBef>
                <a:spcPts val="0"/>
              </a:spcBef>
              <a:spcAft>
                <a:spcPts val="0"/>
              </a:spcAft>
              <a:buNone/>
              <a:defRPr>
                <a:solidFill>
                  <a:schemeClr val="accent5"/>
                </a:solidFil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p:cSld name="CUSTOM_3_1_1_1_1_1_1_1_1_1_2_2">
    <p:spTree>
      <p:nvGrpSpPr>
        <p:cNvPr id="2685" name="Shape 2685"/>
        <p:cNvGrpSpPr/>
        <p:nvPr/>
      </p:nvGrpSpPr>
      <p:grpSpPr>
        <a:xfrm>
          <a:off x="0" y="0"/>
          <a:ext cx="0" cy="0"/>
          <a:chOff x="0" y="0"/>
          <a:chExt cx="0" cy="0"/>
        </a:xfrm>
      </p:grpSpPr>
      <p:sp>
        <p:nvSpPr>
          <p:cNvPr id="2686" name="Google Shape;2686;p407"/>
          <p:cNvSpPr/>
          <p:nvPr/>
        </p:nvSpPr>
        <p:spPr>
          <a:xfrm>
            <a:off x="0" y="2112667"/>
            <a:ext cx="8642100" cy="4724400"/>
          </a:xfrm>
          <a:prstGeom prst="rect">
            <a:avLst/>
          </a:prstGeom>
          <a:solidFill>
            <a:srgbClr val="F3F3F3"/>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7" name="Google Shape;2687;p407"/>
          <p:cNvSpPr/>
          <p:nvPr/>
        </p:nvSpPr>
        <p:spPr>
          <a:xfrm flipH="1">
            <a:off x="877039" y="5400700"/>
            <a:ext cx="9624900" cy="1457700"/>
          </a:xfrm>
          <a:prstGeom prst="rtTriangle">
            <a:avLst/>
          </a:prstGeom>
          <a:solidFill>
            <a:srgbClr val="FFCC99"/>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8" name="Google Shape;2688;p407"/>
          <p:cNvSpPr/>
          <p:nvPr/>
        </p:nvSpPr>
        <p:spPr>
          <a:xfrm flipH="1" rot="-5400000">
            <a:off x="-2669483" y="-6725100"/>
            <a:ext cx="8144400" cy="21594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9" name="Google Shape;2689;p407"/>
          <p:cNvSpPr txBox="1"/>
          <p:nvPr>
            <p:ph type="title"/>
          </p:nvPr>
        </p:nvSpPr>
        <p:spPr>
          <a:xfrm>
            <a:off x="479880" y="275467"/>
            <a:ext cx="11229300" cy="684300"/>
          </a:xfrm>
          <a:prstGeom prst="rect">
            <a:avLst/>
          </a:prstGeom>
          <a:noFill/>
          <a:ln>
            <a:noFill/>
          </a:ln>
        </p:spPr>
        <p:txBody>
          <a:bodyPr anchorCtr="0" anchor="t" bIns="121875" lIns="121875" spcFirstLastPara="1" rIns="121875" wrap="square" tIns="121875">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p:cSld name="14_2">
    <p:spTree>
      <p:nvGrpSpPr>
        <p:cNvPr id="2690" name="Shape 2690"/>
        <p:cNvGrpSpPr/>
        <p:nvPr/>
      </p:nvGrpSpPr>
      <p:grpSpPr>
        <a:xfrm>
          <a:off x="0" y="0"/>
          <a:ext cx="0" cy="0"/>
          <a:chOff x="0" y="0"/>
          <a:chExt cx="0" cy="0"/>
        </a:xfrm>
      </p:grpSpPr>
      <p:sp>
        <p:nvSpPr>
          <p:cNvPr id="2691" name="Google Shape;2691;p408"/>
          <p:cNvSpPr txBox="1"/>
          <p:nvPr>
            <p:ph idx="11" type="ftr"/>
          </p:nvPr>
        </p:nvSpPr>
        <p:spPr>
          <a:xfrm>
            <a:off x="4547924" y="6535005"/>
            <a:ext cx="3093300" cy="140400"/>
          </a:xfrm>
          <a:prstGeom prst="rect">
            <a:avLst/>
          </a:prstGeom>
          <a:noFill/>
          <a:ln>
            <a:noFill/>
          </a:ln>
        </p:spPr>
        <p:txBody>
          <a:bodyPr anchorCtr="0" anchor="t" bIns="11900" lIns="23800" spcFirstLastPara="1" rIns="23800" wrap="square" tIns="11900">
            <a:noAutofit/>
          </a:bodyPr>
          <a:lstStyle>
            <a:lvl1pPr lvl="0" algn="ctr">
              <a:spcBef>
                <a:spcPts val="0"/>
              </a:spcBef>
              <a:spcAft>
                <a:spcPts val="0"/>
              </a:spcAft>
              <a:buSzPts val="400"/>
              <a:buNone/>
              <a:defRPr sz="400"/>
            </a:lvl1pPr>
            <a:lvl2pPr lvl="1" algn="l">
              <a:spcBef>
                <a:spcPts val="0"/>
              </a:spcBef>
              <a:spcAft>
                <a:spcPts val="0"/>
              </a:spcAft>
              <a:buSzPts val="400"/>
              <a:buNone/>
              <a:defRPr sz="400"/>
            </a:lvl2pPr>
            <a:lvl3pPr lvl="2" algn="l">
              <a:spcBef>
                <a:spcPts val="0"/>
              </a:spcBef>
              <a:spcAft>
                <a:spcPts val="0"/>
              </a:spcAft>
              <a:buSzPts val="400"/>
              <a:buNone/>
              <a:defRPr sz="400"/>
            </a:lvl3pPr>
            <a:lvl4pPr lvl="3" algn="l">
              <a:spcBef>
                <a:spcPts val="0"/>
              </a:spcBef>
              <a:spcAft>
                <a:spcPts val="0"/>
              </a:spcAft>
              <a:buSzPts val="400"/>
              <a:buNone/>
              <a:defRPr sz="400"/>
            </a:lvl4pPr>
            <a:lvl5pPr lvl="4" algn="l">
              <a:spcBef>
                <a:spcPts val="0"/>
              </a:spcBef>
              <a:spcAft>
                <a:spcPts val="0"/>
              </a:spcAft>
              <a:buSzPts val="400"/>
              <a:buNone/>
              <a:defRPr sz="400"/>
            </a:lvl5pPr>
            <a:lvl6pPr lvl="5" algn="l">
              <a:spcBef>
                <a:spcPts val="0"/>
              </a:spcBef>
              <a:spcAft>
                <a:spcPts val="0"/>
              </a:spcAft>
              <a:buSzPts val="400"/>
              <a:buNone/>
              <a:defRPr sz="400"/>
            </a:lvl6pPr>
            <a:lvl7pPr lvl="6" algn="l">
              <a:spcBef>
                <a:spcPts val="0"/>
              </a:spcBef>
              <a:spcAft>
                <a:spcPts val="0"/>
              </a:spcAft>
              <a:buSzPts val="400"/>
              <a:buNone/>
              <a:defRPr sz="400"/>
            </a:lvl7pPr>
            <a:lvl8pPr lvl="7" algn="l">
              <a:spcBef>
                <a:spcPts val="0"/>
              </a:spcBef>
              <a:spcAft>
                <a:spcPts val="0"/>
              </a:spcAft>
              <a:buSzPts val="400"/>
              <a:buNone/>
              <a:defRPr sz="400"/>
            </a:lvl8pPr>
            <a:lvl9pPr lvl="8" algn="l">
              <a:spcBef>
                <a:spcPts val="0"/>
              </a:spcBef>
              <a:spcAft>
                <a:spcPts val="0"/>
              </a:spcAft>
              <a:buSzPts val="400"/>
              <a:buNone/>
              <a:defRPr sz="400"/>
            </a:lvl9pPr>
          </a:lstStyle>
          <a:p/>
        </p:txBody>
      </p:sp>
      <p:sp>
        <p:nvSpPr>
          <p:cNvPr id="2692" name="Google Shape;2692;p408"/>
          <p:cNvSpPr/>
          <p:nvPr/>
        </p:nvSpPr>
        <p:spPr>
          <a:xfrm>
            <a:off x="5885961" y="-89900"/>
            <a:ext cx="6302700" cy="70557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93" name="Shape 2693"/>
        <p:cNvGrpSpPr/>
        <p:nvPr/>
      </p:nvGrpSpPr>
      <p:grpSpPr>
        <a:xfrm>
          <a:off x="0" y="0"/>
          <a:ext cx="0" cy="0"/>
          <a:chOff x="0" y="0"/>
          <a:chExt cx="0" cy="0"/>
        </a:xfrm>
      </p:grpSpPr>
      <p:sp>
        <p:nvSpPr>
          <p:cNvPr id="2694" name="Google Shape;2694;p409"/>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a:spcBef>
                <a:spcPts val="0"/>
              </a:spcBef>
              <a:spcAft>
                <a:spcPts val="0"/>
              </a:spcAft>
              <a:buSzPts val="40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695" name="Google Shape;2695;p409"/>
          <p:cNvSpPr txBox="1"/>
          <p:nvPr>
            <p:ph idx="1" type="body"/>
          </p:nvPr>
        </p:nvSpPr>
        <p:spPr>
          <a:xfrm>
            <a:off x="415496" y="1536633"/>
            <a:ext cx="11358000" cy="4555200"/>
          </a:xfrm>
          <a:prstGeom prst="rect">
            <a:avLst/>
          </a:prstGeom>
        </p:spPr>
        <p:txBody>
          <a:bodyPr anchorCtr="0" anchor="t" bIns="0" lIns="0" spcFirstLastPara="1" rIns="0" wrap="square" tIns="0">
            <a:noAutofit/>
          </a:bodyPr>
          <a:lstStyle>
            <a:lvl1pPr indent="-381000" lvl="0" marL="457200">
              <a:spcBef>
                <a:spcPts val="1100"/>
              </a:spcBef>
              <a:spcAft>
                <a:spcPts val="0"/>
              </a:spcAft>
              <a:buSzPts val="2400"/>
              <a:buChar char="•"/>
              <a:defRPr/>
            </a:lvl1pPr>
            <a:lvl2pPr indent="-355600" lvl="1" marL="914400">
              <a:spcBef>
                <a:spcPts val="500"/>
              </a:spcBef>
              <a:spcAft>
                <a:spcPts val="0"/>
              </a:spcAft>
              <a:buSzPts val="2000"/>
              <a:buChar char="•"/>
              <a:defRPr/>
            </a:lvl2pPr>
            <a:lvl3pPr indent="-330200" lvl="2" marL="1371600">
              <a:spcBef>
                <a:spcPts val="500"/>
              </a:spcBef>
              <a:spcAft>
                <a:spcPts val="0"/>
              </a:spcAft>
              <a:buSzPts val="1600"/>
              <a:buChar char="•"/>
              <a:defRPr/>
            </a:lvl3pPr>
            <a:lvl4pPr indent="-330200" lvl="3" marL="1828800">
              <a:spcBef>
                <a:spcPts val="500"/>
              </a:spcBef>
              <a:spcAft>
                <a:spcPts val="0"/>
              </a:spcAft>
              <a:buSzPts val="1600"/>
              <a:buChar char="•"/>
              <a:defRPr/>
            </a:lvl4pPr>
            <a:lvl5pPr indent="-330200" lvl="4" marL="2286000">
              <a:spcBef>
                <a:spcPts val="500"/>
              </a:spcBef>
              <a:spcAft>
                <a:spcPts val="0"/>
              </a:spcAft>
              <a:buSzPts val="1600"/>
              <a:buChar char="•"/>
              <a:defRPr/>
            </a:lvl5pPr>
            <a:lvl6pPr indent="-330200" lvl="5" marL="2743200">
              <a:spcBef>
                <a:spcPts val="500"/>
              </a:spcBef>
              <a:spcAft>
                <a:spcPts val="0"/>
              </a:spcAft>
              <a:buSzPts val="1600"/>
              <a:buChar char="•"/>
              <a:defRPr/>
            </a:lvl6pPr>
            <a:lvl7pPr indent="-330200" lvl="6" marL="3200400">
              <a:spcBef>
                <a:spcPts val="500"/>
              </a:spcBef>
              <a:spcAft>
                <a:spcPts val="0"/>
              </a:spcAft>
              <a:buSzPts val="1600"/>
              <a:buChar char="•"/>
              <a:defRPr/>
            </a:lvl7pPr>
            <a:lvl8pPr indent="-330200" lvl="7" marL="3657600">
              <a:spcBef>
                <a:spcPts val="500"/>
              </a:spcBef>
              <a:spcAft>
                <a:spcPts val="0"/>
              </a:spcAft>
              <a:buSzPts val="1600"/>
              <a:buChar char="•"/>
              <a:defRPr/>
            </a:lvl8pPr>
            <a:lvl9pPr indent="-330200" lvl="8" marL="4114800">
              <a:spcBef>
                <a:spcPts val="500"/>
              </a:spcBef>
              <a:spcAft>
                <a:spcPts val="0"/>
              </a:spcAft>
              <a:buSzPts val="1600"/>
              <a:buChar char="•"/>
              <a:defRPr/>
            </a:lvl9pPr>
          </a:lstStyle>
          <a:p/>
        </p:txBody>
      </p:sp>
      <p:sp>
        <p:nvSpPr>
          <p:cNvPr id="2696" name="Google Shape;2696;p409"/>
          <p:cNvSpPr txBox="1"/>
          <p:nvPr>
            <p:ph idx="12" type="sldNum"/>
          </p:nvPr>
        </p:nvSpPr>
        <p:spPr>
          <a:xfrm>
            <a:off x="11293784" y="6217622"/>
            <a:ext cx="731400" cy="524700"/>
          </a:xfrm>
          <a:prstGeom prst="rect">
            <a:avLst/>
          </a:prstGeom>
        </p:spPr>
        <p:txBody>
          <a:bodyPr anchorCtr="0" anchor="t" bIns="121875" lIns="121875" spcFirstLastPara="1" rIns="121875" wrap="square" tIns="121875">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 name="Google Shape;22;p5"/>
          <p:cNvSpPr txBox="1"/>
          <p:nvPr>
            <p:ph idx="1" type="body"/>
          </p:nvPr>
        </p:nvSpPr>
        <p:spPr>
          <a:xfrm>
            <a:off x="415496" y="1536633"/>
            <a:ext cx="5331900" cy="4555200"/>
          </a:xfrm>
          <a:prstGeom prst="rect">
            <a:avLst/>
          </a:prstGeom>
        </p:spPr>
        <p:txBody>
          <a:bodyPr anchorCtr="0" anchor="t" bIns="121875" lIns="121875" spcFirstLastPara="1" rIns="121875" wrap="square" tIns="121875">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 name="Google Shape;23;p5"/>
          <p:cNvSpPr txBox="1"/>
          <p:nvPr>
            <p:ph idx="2" type="body"/>
          </p:nvPr>
        </p:nvSpPr>
        <p:spPr>
          <a:xfrm>
            <a:off x="6441588" y="1536633"/>
            <a:ext cx="5331900" cy="4555200"/>
          </a:xfrm>
          <a:prstGeom prst="rect">
            <a:avLst/>
          </a:prstGeom>
        </p:spPr>
        <p:txBody>
          <a:bodyPr anchorCtr="0" anchor="t" bIns="121875" lIns="121875" spcFirstLastPara="1" rIns="121875" wrap="square" tIns="121875">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4" name="Google Shape;24;p5"/>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72" name="Shape 272"/>
        <p:cNvGrpSpPr/>
        <p:nvPr/>
      </p:nvGrpSpPr>
      <p:grpSpPr>
        <a:xfrm>
          <a:off x="0" y="0"/>
          <a:ext cx="0" cy="0"/>
          <a:chOff x="0" y="0"/>
          <a:chExt cx="0" cy="0"/>
        </a:xfrm>
      </p:grpSpPr>
      <p:pic>
        <p:nvPicPr>
          <p:cNvPr id="273" name="Google Shape;273;p42"/>
          <p:cNvPicPr preferRelativeResize="0"/>
          <p:nvPr/>
        </p:nvPicPr>
        <p:blipFill>
          <a:blip r:embed="rId2">
            <a:alphaModFix/>
          </a:blip>
          <a:stretch>
            <a:fillRect/>
          </a:stretch>
        </p:blipFill>
        <p:spPr>
          <a:xfrm>
            <a:off x="3021195" y="2819748"/>
            <a:ext cx="6145026" cy="977545"/>
          </a:xfrm>
          <a:prstGeom prst="rect">
            <a:avLst/>
          </a:prstGeom>
          <a:noFill/>
          <a:ln>
            <a:noFill/>
          </a:ln>
        </p:spPr>
      </p:pic>
      <p:sp>
        <p:nvSpPr>
          <p:cNvPr id="274" name="Google Shape;274;p42"/>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p:cSld name="Title, Subtitle and Content_1">
    <p:spTree>
      <p:nvGrpSpPr>
        <p:cNvPr id="2697" name="Shape 2697"/>
        <p:cNvGrpSpPr/>
        <p:nvPr/>
      </p:nvGrpSpPr>
      <p:grpSpPr>
        <a:xfrm>
          <a:off x="0" y="0"/>
          <a:ext cx="0" cy="0"/>
          <a:chOff x="0" y="0"/>
          <a:chExt cx="0" cy="0"/>
        </a:xfrm>
      </p:grpSpPr>
      <p:sp>
        <p:nvSpPr>
          <p:cNvPr id="2698" name="Google Shape;2698;p410"/>
          <p:cNvSpPr txBox="1"/>
          <p:nvPr>
            <p:ph type="title"/>
          </p:nvPr>
        </p:nvSpPr>
        <p:spPr>
          <a:xfrm>
            <a:off x="460864" y="184945"/>
            <a:ext cx="11257200" cy="992100"/>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699" name="Google Shape;2699;p410"/>
          <p:cNvSpPr txBox="1"/>
          <p:nvPr>
            <p:ph idx="1" type="body"/>
          </p:nvPr>
        </p:nvSpPr>
        <p:spPr>
          <a:xfrm>
            <a:off x="460864" y="2136530"/>
            <a:ext cx="11257200" cy="4040400"/>
          </a:xfrm>
          <a:prstGeom prst="rect">
            <a:avLst/>
          </a:prstGeom>
          <a:noFill/>
          <a:ln>
            <a:noFill/>
          </a:ln>
        </p:spPr>
        <p:txBody>
          <a:bodyPr anchorCtr="0" anchor="t" bIns="45700" lIns="0" spcFirstLastPara="1" rIns="0" wrap="square" tIns="45700">
            <a:noAutofit/>
          </a:bodyPr>
          <a:lstStyle>
            <a:lvl1pPr indent="-311150" lvl="0" marL="457200" algn="l">
              <a:lnSpc>
                <a:spcPct val="90000"/>
              </a:lnSpc>
              <a:spcBef>
                <a:spcPts val="1100"/>
              </a:spcBef>
              <a:spcAft>
                <a:spcPts val="0"/>
              </a:spcAft>
              <a:buSzPts val="1300"/>
              <a:buChar char="▪"/>
              <a:defRPr/>
            </a:lvl1pPr>
            <a:lvl2pPr indent="-311150" lvl="1" marL="914400" algn="l">
              <a:lnSpc>
                <a:spcPct val="90000"/>
              </a:lnSpc>
              <a:spcBef>
                <a:spcPts val="500"/>
              </a:spcBef>
              <a:spcAft>
                <a:spcPts val="0"/>
              </a:spcAft>
              <a:buSzPts val="1300"/>
              <a:buChar char="▪"/>
              <a:defRPr/>
            </a:lvl2pPr>
            <a:lvl3pPr indent="-311150" lvl="2" marL="1371600" algn="l">
              <a:lnSpc>
                <a:spcPct val="90000"/>
              </a:lnSpc>
              <a:spcBef>
                <a:spcPts val="500"/>
              </a:spcBef>
              <a:spcAft>
                <a:spcPts val="0"/>
              </a:spcAft>
              <a:buSzPts val="1300"/>
              <a:buChar char="▪"/>
              <a:defRPr/>
            </a:lvl3pPr>
            <a:lvl4pPr indent="-311150" lvl="3" marL="1828800" algn="l">
              <a:lnSpc>
                <a:spcPct val="90000"/>
              </a:lnSpc>
              <a:spcBef>
                <a:spcPts val="500"/>
              </a:spcBef>
              <a:spcAft>
                <a:spcPts val="0"/>
              </a:spcAft>
              <a:buSzPts val="1300"/>
              <a:buChar char="▪"/>
              <a:defRPr/>
            </a:lvl4pPr>
            <a:lvl5pPr indent="-311150" lvl="4" marL="2286000" algn="l">
              <a:lnSpc>
                <a:spcPct val="90000"/>
              </a:lnSpc>
              <a:spcBef>
                <a:spcPts val="500"/>
              </a:spcBef>
              <a:spcAft>
                <a:spcPts val="0"/>
              </a:spcAft>
              <a:buSzPts val="13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2700" name="Google Shape;2700;p410"/>
          <p:cNvSpPr txBox="1"/>
          <p:nvPr>
            <p:ph idx="2" type="body"/>
          </p:nvPr>
        </p:nvSpPr>
        <p:spPr>
          <a:xfrm>
            <a:off x="460260" y="1177132"/>
            <a:ext cx="11268000" cy="6429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_3">
    <p:bg>
      <p:bgPr>
        <a:solidFill>
          <a:schemeClr val="accent2"/>
        </a:solidFill>
      </p:bgPr>
    </p:bg>
    <p:spTree>
      <p:nvGrpSpPr>
        <p:cNvPr id="2701" name="Shape 2701"/>
        <p:cNvGrpSpPr/>
        <p:nvPr/>
      </p:nvGrpSpPr>
      <p:grpSpPr>
        <a:xfrm>
          <a:off x="0" y="0"/>
          <a:ext cx="0" cy="0"/>
          <a:chOff x="0" y="0"/>
          <a:chExt cx="0" cy="0"/>
        </a:xfrm>
      </p:grpSpPr>
      <p:pic>
        <p:nvPicPr>
          <p:cNvPr descr="A picture containing person, black, holding, white&#10;&#10;Description automatically generated" id="2702" name="Google Shape;2702;p411"/>
          <p:cNvPicPr preferRelativeResize="0"/>
          <p:nvPr/>
        </p:nvPicPr>
        <p:blipFill rotWithShape="1">
          <a:blip r:embed="rId2">
            <a:alphaModFix/>
          </a:blip>
          <a:srcRect b="0" l="0" r="0" t="0"/>
          <a:stretch/>
        </p:blipFill>
        <p:spPr>
          <a:xfrm>
            <a:off x="0" y="1"/>
            <a:ext cx="12185904" cy="6854571"/>
          </a:xfrm>
          <a:prstGeom prst="rect">
            <a:avLst/>
          </a:prstGeom>
          <a:noFill/>
          <a:ln>
            <a:noFill/>
          </a:ln>
        </p:spPr>
      </p:pic>
      <p:sp>
        <p:nvSpPr>
          <p:cNvPr id="2703" name="Google Shape;2703;p411"/>
          <p:cNvSpPr txBox="1"/>
          <p:nvPr>
            <p:ph type="ctrTitle"/>
          </p:nvPr>
        </p:nvSpPr>
        <p:spPr>
          <a:xfrm>
            <a:off x="460865" y="1122363"/>
            <a:ext cx="9141600" cy="2387700"/>
          </a:xfrm>
          <a:prstGeom prst="rect">
            <a:avLst/>
          </a:prstGeom>
          <a:noFill/>
          <a:ln>
            <a:noFill/>
          </a:ln>
        </p:spPr>
        <p:txBody>
          <a:bodyPr anchorCtr="0" anchor="b" bIns="60925" lIns="0" spcFirstLastPara="1" rIns="0" wrap="square" tIns="60925">
            <a:noAutofit/>
          </a:bodyPr>
          <a:lstStyle>
            <a:lvl1pPr lvl="0" algn="l">
              <a:lnSpc>
                <a:spcPct val="90000"/>
              </a:lnSpc>
              <a:spcBef>
                <a:spcPts val="0"/>
              </a:spcBef>
              <a:spcAft>
                <a:spcPts val="0"/>
              </a:spcAft>
              <a:buClr>
                <a:schemeClr val="lt1"/>
              </a:buClr>
              <a:buSzPts val="6000"/>
              <a:buFont typeface="Barlow"/>
              <a:buNone/>
              <a:defRPr sz="60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704" name="Google Shape;2704;p411"/>
          <p:cNvSpPr txBox="1"/>
          <p:nvPr>
            <p:ph idx="1" type="subTitle"/>
          </p:nvPr>
        </p:nvSpPr>
        <p:spPr>
          <a:xfrm>
            <a:off x="460865" y="3602039"/>
            <a:ext cx="9141600" cy="1655700"/>
          </a:xfrm>
          <a:prstGeom prst="rect">
            <a:avLst/>
          </a:prstGeom>
          <a:noFill/>
          <a:ln>
            <a:noFill/>
          </a:ln>
        </p:spPr>
        <p:txBody>
          <a:bodyPr anchorCtr="0" anchor="t" bIns="60925" lIns="0" spcFirstLastPara="1" rIns="0" wrap="square" tIns="60925">
            <a:noAutofit/>
          </a:bodyPr>
          <a:lstStyle>
            <a:lvl1pPr lvl="0" algn="l">
              <a:lnSpc>
                <a:spcPct val="90000"/>
              </a:lnSpc>
              <a:spcBef>
                <a:spcPts val="1100"/>
              </a:spcBef>
              <a:spcAft>
                <a:spcPts val="0"/>
              </a:spcAft>
              <a:buSzPts val="1900"/>
              <a:buNone/>
              <a:defRPr sz="2400">
                <a:solidFill>
                  <a:schemeClr val="lt1"/>
                </a:solidFill>
              </a:defRPr>
            </a:lvl1pPr>
            <a:lvl2pPr lvl="1" algn="ctr">
              <a:lnSpc>
                <a:spcPct val="90000"/>
              </a:lnSpc>
              <a:spcBef>
                <a:spcPts val="500"/>
              </a:spcBef>
              <a:spcAft>
                <a:spcPts val="0"/>
              </a:spcAft>
              <a:buSzPts val="1500"/>
              <a:buNone/>
              <a:defRPr sz="2000"/>
            </a:lvl2pPr>
            <a:lvl3pPr lvl="2" algn="ctr">
              <a:lnSpc>
                <a:spcPct val="90000"/>
              </a:lnSpc>
              <a:spcBef>
                <a:spcPts val="500"/>
              </a:spcBef>
              <a:spcAft>
                <a:spcPts val="0"/>
              </a:spcAft>
              <a:buSzPts val="1300"/>
              <a:buNone/>
              <a:defRPr sz="1900"/>
            </a:lvl3pPr>
            <a:lvl4pPr lvl="3" algn="ctr">
              <a:lnSpc>
                <a:spcPct val="90000"/>
              </a:lnSpc>
              <a:spcBef>
                <a:spcPts val="500"/>
              </a:spcBef>
              <a:spcAft>
                <a:spcPts val="0"/>
              </a:spcAft>
              <a:buSzPts val="1200"/>
              <a:buNone/>
              <a:defRPr sz="1600"/>
            </a:lvl4pPr>
            <a:lvl5pPr lvl="4" algn="ctr">
              <a:lnSpc>
                <a:spcPct val="9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705" name="Google Shape;2705;p411"/>
          <p:cNvPicPr preferRelativeResize="0"/>
          <p:nvPr/>
        </p:nvPicPr>
        <p:blipFill rotWithShape="1">
          <a:blip r:embed="rId3">
            <a:alphaModFix/>
          </a:blip>
          <a:srcRect b="0" l="0" r="0" t="0"/>
          <a:stretch/>
        </p:blipFill>
        <p:spPr>
          <a:xfrm>
            <a:off x="460866" y="6348393"/>
            <a:ext cx="1358010" cy="211528"/>
          </a:xfrm>
          <a:prstGeom prst="rect">
            <a:avLst/>
          </a:prstGeom>
          <a:noFill/>
          <a:ln>
            <a:noFill/>
          </a:ln>
        </p:spPr>
      </p:pic>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2706" name="Shape 2706"/>
        <p:cNvGrpSpPr/>
        <p:nvPr/>
      </p:nvGrpSpPr>
      <p:grpSpPr>
        <a:xfrm>
          <a:off x="0" y="0"/>
          <a:ext cx="0" cy="0"/>
          <a:chOff x="0" y="0"/>
          <a:chExt cx="0" cy="0"/>
        </a:xfrm>
      </p:grpSpPr>
      <p:sp>
        <p:nvSpPr>
          <p:cNvPr id="2707" name="Google Shape;2707;p412"/>
          <p:cNvSpPr txBox="1"/>
          <p:nvPr>
            <p:ph type="title"/>
          </p:nvPr>
        </p:nvSpPr>
        <p:spPr>
          <a:xfrm>
            <a:off x="460864" y="365125"/>
            <a:ext cx="11257200" cy="992100"/>
          </a:xfrm>
          <a:prstGeom prst="rect">
            <a:avLst/>
          </a:prstGeom>
          <a:noFill/>
          <a:ln>
            <a:noFill/>
          </a:ln>
        </p:spPr>
        <p:txBody>
          <a:bodyPr anchorCtr="0" anchor="ctr" bIns="34250" lIns="0" spcFirstLastPara="1" rIns="0" wrap="square" tIns="34250">
            <a:noAutofit/>
          </a:bodyPr>
          <a:lstStyle>
            <a:lvl1pPr lvl="0" algn="l">
              <a:lnSpc>
                <a:spcPct val="90000"/>
              </a:lnSpc>
              <a:spcBef>
                <a:spcPts val="0"/>
              </a:spcBef>
              <a:spcAft>
                <a:spcPts val="0"/>
              </a:spcAft>
              <a:buClr>
                <a:schemeClr val="dk1"/>
              </a:buClr>
              <a:buSzPts val="15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08" name="Google Shape;2708;p412"/>
          <p:cNvSpPr txBox="1"/>
          <p:nvPr>
            <p:ph idx="1" type="body"/>
          </p:nvPr>
        </p:nvSpPr>
        <p:spPr>
          <a:xfrm>
            <a:off x="460864" y="1585913"/>
            <a:ext cx="11257200" cy="4590900"/>
          </a:xfrm>
          <a:prstGeom prst="rect">
            <a:avLst/>
          </a:prstGeom>
          <a:noFill/>
          <a:ln>
            <a:noFill/>
          </a:ln>
        </p:spPr>
        <p:txBody>
          <a:bodyPr anchorCtr="0" anchor="t" bIns="34250" lIns="0" spcFirstLastPara="1" rIns="0" wrap="square" tIns="34250">
            <a:noAutofit/>
          </a:bodyPr>
          <a:lstStyle>
            <a:lvl1pPr indent="-330200" lvl="0" marL="457200" algn="l">
              <a:lnSpc>
                <a:spcPct val="90000"/>
              </a:lnSpc>
              <a:spcBef>
                <a:spcPts val="1100"/>
              </a:spcBef>
              <a:spcAft>
                <a:spcPts val="0"/>
              </a:spcAft>
              <a:buClr>
                <a:schemeClr val="accent2"/>
              </a:buClr>
              <a:buSzPts val="1600"/>
              <a:buFont typeface="Noto Sans Symbols"/>
              <a:buChar char="▪"/>
              <a:defRPr/>
            </a:lvl1pPr>
            <a:lvl2pPr indent="-298450" lvl="1" marL="914400" algn="l">
              <a:lnSpc>
                <a:spcPct val="90000"/>
              </a:lnSpc>
              <a:spcBef>
                <a:spcPts val="500"/>
              </a:spcBef>
              <a:spcAft>
                <a:spcPts val="0"/>
              </a:spcAft>
              <a:buSzPts val="1100"/>
              <a:buChar char="▪"/>
              <a:defRPr/>
            </a:lvl2pPr>
            <a:lvl3pPr indent="-298450" lvl="2" marL="1371600" algn="l">
              <a:lnSpc>
                <a:spcPct val="90000"/>
              </a:lnSpc>
              <a:spcBef>
                <a:spcPts val="500"/>
              </a:spcBef>
              <a:spcAft>
                <a:spcPts val="0"/>
              </a:spcAft>
              <a:buSzPts val="1100"/>
              <a:buChar char="▪"/>
              <a:defRPr/>
            </a:lvl3pPr>
            <a:lvl4pPr indent="-298450" lvl="3" marL="1828800" algn="l">
              <a:lnSpc>
                <a:spcPct val="90000"/>
              </a:lnSpc>
              <a:spcBef>
                <a:spcPts val="500"/>
              </a:spcBef>
              <a:spcAft>
                <a:spcPts val="0"/>
              </a:spcAft>
              <a:buSzPts val="1100"/>
              <a:buChar char="▪"/>
              <a:defRPr/>
            </a:lvl4pPr>
            <a:lvl5pPr indent="-298450" lvl="4" marL="2286000" algn="l">
              <a:lnSpc>
                <a:spcPct val="90000"/>
              </a:lnSpc>
              <a:spcBef>
                <a:spcPts val="500"/>
              </a:spcBef>
              <a:spcAft>
                <a:spcPts val="0"/>
              </a:spcAft>
              <a:buSzPts val="1100"/>
              <a:buChar char="▪"/>
              <a:defRPr/>
            </a:lvl5pPr>
            <a:lvl6pPr indent="-323850" lvl="5" marL="2743200" algn="l">
              <a:lnSpc>
                <a:spcPct val="90000"/>
              </a:lnSpc>
              <a:spcBef>
                <a:spcPts val="500"/>
              </a:spcBef>
              <a:spcAft>
                <a:spcPts val="0"/>
              </a:spcAft>
              <a:buClr>
                <a:schemeClr val="dk1"/>
              </a:buClr>
              <a:buSzPts val="1500"/>
              <a:buChar char="•"/>
              <a:defRPr/>
            </a:lvl6pPr>
            <a:lvl7pPr indent="-323850" lvl="6" marL="3200400" algn="l">
              <a:lnSpc>
                <a:spcPct val="90000"/>
              </a:lnSpc>
              <a:spcBef>
                <a:spcPts val="500"/>
              </a:spcBef>
              <a:spcAft>
                <a:spcPts val="0"/>
              </a:spcAft>
              <a:buClr>
                <a:schemeClr val="dk1"/>
              </a:buClr>
              <a:buSzPts val="1500"/>
              <a:buChar char="•"/>
              <a:defRPr/>
            </a:lvl7pPr>
            <a:lvl8pPr indent="-323850" lvl="7" marL="3657600" algn="l">
              <a:lnSpc>
                <a:spcPct val="90000"/>
              </a:lnSpc>
              <a:spcBef>
                <a:spcPts val="500"/>
              </a:spcBef>
              <a:spcAft>
                <a:spcPts val="0"/>
              </a:spcAft>
              <a:buClr>
                <a:schemeClr val="dk1"/>
              </a:buClr>
              <a:buSzPts val="1500"/>
              <a:buChar char="•"/>
              <a:defRPr/>
            </a:lvl8pPr>
            <a:lvl9pPr indent="-323850" lvl="8" marL="4114800" algn="l">
              <a:lnSpc>
                <a:spcPct val="90000"/>
              </a:lnSpc>
              <a:spcBef>
                <a:spcPts val="500"/>
              </a:spcBef>
              <a:spcAft>
                <a:spcPts val="0"/>
              </a:spcAft>
              <a:buClr>
                <a:schemeClr val="dk1"/>
              </a:buClr>
              <a:buSzPts val="1500"/>
              <a:buChar char="•"/>
              <a:defRPr/>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709" name="Shape 2709"/>
        <p:cNvGrpSpPr/>
        <p:nvPr/>
      </p:nvGrpSpPr>
      <p:grpSpPr>
        <a:xfrm>
          <a:off x="0" y="0"/>
          <a:ext cx="0" cy="0"/>
          <a:chOff x="0" y="0"/>
          <a:chExt cx="0" cy="0"/>
        </a:xfrm>
      </p:grpSpPr>
      <p:sp>
        <p:nvSpPr>
          <p:cNvPr id="2710" name="Google Shape;2710;p413"/>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2711" name="Shape 2711"/>
        <p:cNvGrpSpPr/>
        <p:nvPr/>
      </p:nvGrpSpPr>
      <p:grpSpPr>
        <a:xfrm>
          <a:off x="0" y="0"/>
          <a:ext cx="0" cy="0"/>
          <a:chOff x="0" y="0"/>
          <a:chExt cx="0" cy="0"/>
        </a:xfrm>
      </p:grpSpPr>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w/ No Logo">
  <p:cSld name="BLANK_1">
    <p:spTree>
      <p:nvGrpSpPr>
        <p:cNvPr id="2712" name="Shape 2712"/>
        <p:cNvGrpSpPr/>
        <p:nvPr/>
      </p:nvGrpSpPr>
      <p:grpSpPr>
        <a:xfrm>
          <a:off x="0" y="0"/>
          <a:ext cx="0" cy="0"/>
          <a:chOff x="0" y="0"/>
          <a:chExt cx="0" cy="0"/>
        </a:xfrm>
      </p:grpSpPr>
      <p:sp>
        <p:nvSpPr>
          <p:cNvPr id="2713" name="Google Shape;2713;p415"/>
          <p:cNvSpPr/>
          <p:nvPr/>
        </p:nvSpPr>
        <p:spPr>
          <a:xfrm>
            <a:off x="283679" y="6184075"/>
            <a:ext cx="1633500" cy="52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2714" name="Shape 2714"/>
        <p:cNvGrpSpPr/>
        <p:nvPr/>
      </p:nvGrpSpPr>
      <p:grpSpPr>
        <a:xfrm>
          <a:off x="0" y="0"/>
          <a:ext cx="0" cy="0"/>
          <a:chOff x="0" y="0"/>
          <a:chExt cx="0" cy="0"/>
        </a:xfrm>
      </p:grpSpPr>
      <p:pic>
        <p:nvPicPr>
          <p:cNvPr id="2715" name="Google Shape;2715;p416"/>
          <p:cNvPicPr preferRelativeResize="0"/>
          <p:nvPr/>
        </p:nvPicPr>
        <p:blipFill rotWithShape="1">
          <a:blip r:embed="rId2">
            <a:alphaModFix/>
          </a:blip>
          <a:srcRect b="0" l="0" r="0" t="0"/>
          <a:stretch/>
        </p:blipFill>
        <p:spPr>
          <a:xfrm>
            <a:off x="460865" y="6348390"/>
            <a:ext cx="1358011" cy="211527"/>
          </a:xfrm>
          <a:prstGeom prst="rect">
            <a:avLst/>
          </a:prstGeom>
          <a:noFill/>
          <a:ln>
            <a:noFill/>
          </a:ln>
        </p:spPr>
      </p:pic>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2716" name="Shape 2716"/>
        <p:cNvGrpSpPr/>
        <p:nvPr/>
      </p:nvGrpSpPr>
      <p:grpSpPr>
        <a:xfrm>
          <a:off x="0" y="0"/>
          <a:ext cx="0" cy="0"/>
          <a:chOff x="0" y="0"/>
          <a:chExt cx="0" cy="0"/>
        </a:xfrm>
      </p:grpSpPr>
      <p:sp>
        <p:nvSpPr>
          <p:cNvPr id="2717" name="Google Shape;2717;p417"/>
          <p:cNvSpPr txBox="1"/>
          <p:nvPr>
            <p:ph type="title"/>
          </p:nvPr>
        </p:nvSpPr>
        <p:spPr>
          <a:xfrm>
            <a:off x="460867" y="365127"/>
            <a:ext cx="11257200" cy="992100"/>
          </a:xfrm>
          <a:prstGeom prst="rect">
            <a:avLst/>
          </a:prstGeom>
          <a:noFill/>
          <a:ln>
            <a:noFill/>
          </a:ln>
        </p:spPr>
        <p:txBody>
          <a:bodyPr anchorCtr="0" anchor="ctr" bIns="60925" lIns="0" spcFirstLastPara="1" rIns="0" wrap="square" tIns="60925">
            <a:noAutofit/>
          </a:bodyPr>
          <a:lstStyle>
            <a:lvl1pPr lvl="0" algn="l">
              <a:lnSpc>
                <a:spcPct val="90000"/>
              </a:lnSpc>
              <a:spcBef>
                <a:spcPts val="0"/>
              </a:spcBef>
              <a:spcAft>
                <a:spcPts val="0"/>
              </a:spcAft>
              <a:buClr>
                <a:schemeClr val="lt1"/>
              </a:buClr>
              <a:buSzPts val="4800"/>
              <a:buFont typeface="Barlow"/>
              <a:buNone/>
              <a:defRPr>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pic>
        <p:nvPicPr>
          <p:cNvPr id="2718" name="Google Shape;2718;p417"/>
          <p:cNvPicPr preferRelativeResize="0"/>
          <p:nvPr/>
        </p:nvPicPr>
        <p:blipFill rotWithShape="1">
          <a:blip r:embed="rId2">
            <a:alphaModFix/>
          </a:blip>
          <a:srcRect b="0" l="0" r="0" t="0"/>
          <a:stretch/>
        </p:blipFill>
        <p:spPr>
          <a:xfrm>
            <a:off x="460866" y="6348393"/>
            <a:ext cx="1358010" cy="211528"/>
          </a:xfrm>
          <a:prstGeom prst="rect">
            <a:avLst/>
          </a:prstGeom>
          <a:noFill/>
          <a:ln>
            <a:noFill/>
          </a:ln>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2">
  <p:cSld name="Title, Subtitle and Content_2">
    <p:spTree>
      <p:nvGrpSpPr>
        <p:cNvPr id="2719" name="Shape 2719"/>
        <p:cNvGrpSpPr/>
        <p:nvPr/>
      </p:nvGrpSpPr>
      <p:grpSpPr>
        <a:xfrm>
          <a:off x="0" y="0"/>
          <a:ext cx="0" cy="0"/>
          <a:chOff x="0" y="0"/>
          <a:chExt cx="0" cy="0"/>
        </a:xfrm>
      </p:grpSpPr>
      <p:sp>
        <p:nvSpPr>
          <p:cNvPr id="2720" name="Google Shape;2720;p418"/>
          <p:cNvSpPr txBox="1"/>
          <p:nvPr>
            <p:ph type="title"/>
          </p:nvPr>
        </p:nvSpPr>
        <p:spPr>
          <a:xfrm>
            <a:off x="460863" y="184945"/>
            <a:ext cx="11257200" cy="992100"/>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721" name="Google Shape;2721;p418"/>
          <p:cNvSpPr txBox="1"/>
          <p:nvPr>
            <p:ph idx="1" type="body"/>
          </p:nvPr>
        </p:nvSpPr>
        <p:spPr>
          <a:xfrm>
            <a:off x="460863" y="2136531"/>
            <a:ext cx="11257200" cy="4040400"/>
          </a:xfrm>
          <a:prstGeom prst="rect">
            <a:avLst/>
          </a:prstGeom>
          <a:noFill/>
          <a:ln>
            <a:noFill/>
          </a:ln>
        </p:spPr>
        <p:txBody>
          <a:bodyPr anchorCtr="0" anchor="t" bIns="45700" lIns="0" spcFirstLastPara="1" rIns="0" wrap="square" tIns="45700">
            <a:noAutofit/>
          </a:bodyPr>
          <a:lstStyle>
            <a:lvl1pPr indent="-311150" lvl="0" marL="457200" algn="l">
              <a:lnSpc>
                <a:spcPct val="90000"/>
              </a:lnSpc>
              <a:spcBef>
                <a:spcPts val="1100"/>
              </a:spcBef>
              <a:spcAft>
                <a:spcPts val="0"/>
              </a:spcAft>
              <a:buSzPts val="1300"/>
              <a:buChar char="▪"/>
              <a:defRPr/>
            </a:lvl1pPr>
            <a:lvl2pPr indent="-311150" lvl="1" marL="914400" algn="l">
              <a:lnSpc>
                <a:spcPct val="90000"/>
              </a:lnSpc>
              <a:spcBef>
                <a:spcPts val="500"/>
              </a:spcBef>
              <a:spcAft>
                <a:spcPts val="0"/>
              </a:spcAft>
              <a:buSzPts val="1300"/>
              <a:buChar char="▪"/>
              <a:defRPr/>
            </a:lvl2pPr>
            <a:lvl3pPr indent="-311150" lvl="2" marL="1371600" algn="l">
              <a:lnSpc>
                <a:spcPct val="90000"/>
              </a:lnSpc>
              <a:spcBef>
                <a:spcPts val="500"/>
              </a:spcBef>
              <a:spcAft>
                <a:spcPts val="0"/>
              </a:spcAft>
              <a:buSzPts val="1300"/>
              <a:buChar char="▪"/>
              <a:defRPr/>
            </a:lvl3pPr>
            <a:lvl4pPr indent="-311150" lvl="3" marL="1828800" algn="l">
              <a:lnSpc>
                <a:spcPct val="90000"/>
              </a:lnSpc>
              <a:spcBef>
                <a:spcPts val="500"/>
              </a:spcBef>
              <a:spcAft>
                <a:spcPts val="0"/>
              </a:spcAft>
              <a:buSzPts val="1300"/>
              <a:buChar char="▪"/>
              <a:defRPr/>
            </a:lvl4pPr>
            <a:lvl5pPr indent="-311150" lvl="4" marL="2286000" algn="l">
              <a:lnSpc>
                <a:spcPct val="90000"/>
              </a:lnSpc>
              <a:spcBef>
                <a:spcPts val="500"/>
              </a:spcBef>
              <a:spcAft>
                <a:spcPts val="0"/>
              </a:spcAft>
              <a:buSzPts val="13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2722" name="Google Shape;2722;p418"/>
          <p:cNvSpPr txBox="1"/>
          <p:nvPr>
            <p:ph idx="2" type="body"/>
          </p:nvPr>
        </p:nvSpPr>
        <p:spPr>
          <a:xfrm>
            <a:off x="460259" y="1177132"/>
            <a:ext cx="11268000" cy="6429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bg>
      <p:bgPr>
        <a:solidFill>
          <a:schemeClr val="lt1"/>
        </a:solidFill>
      </p:bgPr>
    </p:bg>
    <p:spTree>
      <p:nvGrpSpPr>
        <p:cNvPr id="2723" name="Shape 2723"/>
        <p:cNvGrpSpPr/>
        <p:nvPr/>
      </p:nvGrpSpPr>
      <p:grpSpPr>
        <a:xfrm>
          <a:off x="0" y="0"/>
          <a:ext cx="0" cy="0"/>
          <a:chOff x="0" y="0"/>
          <a:chExt cx="0" cy="0"/>
        </a:xfrm>
      </p:grpSpPr>
      <p:sp>
        <p:nvSpPr>
          <p:cNvPr id="2724" name="Google Shape;2724;p41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100"/>
              <a:buNone/>
              <a:defRPr sz="1900"/>
            </a:lvl2pPr>
            <a:lvl3pPr lvl="2">
              <a:spcBef>
                <a:spcPts val="0"/>
              </a:spcBef>
              <a:spcAft>
                <a:spcPts val="0"/>
              </a:spcAft>
              <a:buSzPts val="1100"/>
              <a:buNone/>
              <a:defRPr sz="1900"/>
            </a:lvl3pPr>
            <a:lvl4pPr lvl="3">
              <a:spcBef>
                <a:spcPts val="0"/>
              </a:spcBef>
              <a:spcAft>
                <a:spcPts val="0"/>
              </a:spcAft>
              <a:buSzPts val="1100"/>
              <a:buNone/>
              <a:defRPr sz="1900"/>
            </a:lvl4pPr>
            <a:lvl5pPr lvl="4">
              <a:spcBef>
                <a:spcPts val="0"/>
              </a:spcBef>
              <a:spcAft>
                <a:spcPts val="0"/>
              </a:spcAft>
              <a:buSzPts val="1100"/>
              <a:buNone/>
              <a:defRPr sz="1900"/>
            </a:lvl5pPr>
            <a:lvl6pPr lvl="5">
              <a:spcBef>
                <a:spcPts val="0"/>
              </a:spcBef>
              <a:spcAft>
                <a:spcPts val="0"/>
              </a:spcAft>
              <a:buSzPts val="1100"/>
              <a:buNone/>
              <a:defRPr sz="1900"/>
            </a:lvl6pPr>
            <a:lvl7pPr lvl="6">
              <a:spcBef>
                <a:spcPts val="0"/>
              </a:spcBef>
              <a:spcAft>
                <a:spcPts val="0"/>
              </a:spcAft>
              <a:buSzPts val="1100"/>
              <a:buNone/>
              <a:defRPr sz="1900"/>
            </a:lvl7pPr>
            <a:lvl8pPr lvl="7">
              <a:spcBef>
                <a:spcPts val="0"/>
              </a:spcBef>
              <a:spcAft>
                <a:spcPts val="0"/>
              </a:spcAft>
              <a:buSzPts val="1100"/>
              <a:buNone/>
              <a:defRPr sz="1900"/>
            </a:lvl8pPr>
            <a:lvl9pPr lvl="8">
              <a:spcBef>
                <a:spcPts val="0"/>
              </a:spcBef>
              <a:spcAft>
                <a:spcPts val="0"/>
              </a:spcAft>
              <a:buSzPts val="1100"/>
              <a:buNone/>
              <a:defRPr sz="1900"/>
            </a:lvl9pPr>
          </a:lstStyle>
          <a:p/>
        </p:txBody>
      </p:sp>
      <p:sp>
        <p:nvSpPr>
          <p:cNvPr id="2725" name="Google Shape;2725;p419"/>
          <p:cNvSpPr txBox="1"/>
          <p:nvPr>
            <p:ph idx="1" type="subTitle"/>
          </p:nvPr>
        </p:nvSpPr>
        <p:spPr>
          <a:xfrm>
            <a:off x="764809" y="1174703"/>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1500"/>
              <a:buNone/>
              <a:defRPr/>
            </a:lvl2pPr>
            <a:lvl3pPr lvl="2" algn="l">
              <a:lnSpc>
                <a:spcPct val="90000"/>
              </a:lnSpc>
              <a:spcBef>
                <a:spcPts val="500"/>
              </a:spcBef>
              <a:spcAft>
                <a:spcPts val="0"/>
              </a:spcAft>
              <a:buSzPts val="1200"/>
              <a:buNone/>
              <a:defRPr/>
            </a:lvl3pPr>
            <a:lvl4pPr lvl="3" algn="l">
              <a:lnSpc>
                <a:spcPct val="90000"/>
              </a:lnSpc>
              <a:spcBef>
                <a:spcPts val="500"/>
              </a:spcBef>
              <a:spcAft>
                <a:spcPts val="0"/>
              </a:spcAft>
              <a:buSzPts val="1200"/>
              <a:buNone/>
              <a:defRPr/>
            </a:lvl4pPr>
            <a:lvl5pPr lvl="4" algn="l">
              <a:lnSpc>
                <a:spcPct val="90000"/>
              </a:lnSpc>
              <a:spcBef>
                <a:spcPts val="500"/>
              </a:spcBef>
              <a:spcAft>
                <a:spcPts val="0"/>
              </a:spcAft>
              <a:buSzPts val="1200"/>
              <a:buNone/>
              <a:defRPr/>
            </a:lvl5pPr>
            <a:lvl6pPr lvl="5" algn="l">
              <a:lnSpc>
                <a:spcPct val="90000"/>
              </a:lnSpc>
              <a:spcBef>
                <a:spcPts val="500"/>
              </a:spcBef>
              <a:spcAft>
                <a:spcPts val="0"/>
              </a:spcAft>
              <a:buClr>
                <a:schemeClr val="dk1"/>
              </a:buClr>
              <a:buSzPts val="1200"/>
              <a:buNone/>
              <a:defRPr/>
            </a:lvl6pPr>
            <a:lvl7pPr lvl="6" algn="l">
              <a:lnSpc>
                <a:spcPct val="90000"/>
              </a:lnSpc>
              <a:spcBef>
                <a:spcPts val="500"/>
              </a:spcBef>
              <a:spcAft>
                <a:spcPts val="0"/>
              </a:spcAft>
              <a:buClr>
                <a:schemeClr val="dk1"/>
              </a:buClr>
              <a:buSzPts val="1200"/>
              <a:buNone/>
              <a:defRPr/>
            </a:lvl7pPr>
            <a:lvl8pPr lvl="7" algn="l">
              <a:lnSpc>
                <a:spcPct val="90000"/>
              </a:lnSpc>
              <a:spcBef>
                <a:spcPts val="500"/>
              </a:spcBef>
              <a:spcAft>
                <a:spcPts val="0"/>
              </a:spcAft>
              <a:buClr>
                <a:schemeClr val="dk1"/>
              </a:buClr>
              <a:buSzPts val="1200"/>
              <a:buNone/>
              <a:defRPr/>
            </a:lvl8pPr>
            <a:lvl9pPr lvl="8" algn="l">
              <a:lnSpc>
                <a:spcPct val="90000"/>
              </a:lnSpc>
              <a:spcBef>
                <a:spcPts val="500"/>
              </a:spcBef>
              <a:spcAft>
                <a:spcPts val="0"/>
              </a:spcAft>
              <a:buClr>
                <a:schemeClr val="dk1"/>
              </a:buClr>
              <a:buSzPts val="1200"/>
              <a:buNone/>
              <a:defRPr/>
            </a:lvl9pPr>
          </a:lstStyle>
          <a:p/>
        </p:txBody>
      </p:sp>
      <p:sp>
        <p:nvSpPr>
          <p:cNvPr id="2726" name="Google Shape;2726;p419"/>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49250" lvl="0" marL="457200" marR="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_2">
    <p:bg>
      <p:bgPr>
        <a:solidFill>
          <a:schemeClr val="lt1"/>
        </a:solidFill>
      </p:bgPr>
    </p:bg>
    <p:spTree>
      <p:nvGrpSpPr>
        <p:cNvPr id="275" name="Shape 275"/>
        <p:cNvGrpSpPr/>
        <p:nvPr/>
      </p:nvGrpSpPr>
      <p:grpSpPr>
        <a:xfrm>
          <a:off x="0" y="0"/>
          <a:ext cx="0" cy="0"/>
          <a:chOff x="0" y="0"/>
          <a:chExt cx="0" cy="0"/>
        </a:xfrm>
      </p:grpSpPr>
      <p:sp>
        <p:nvSpPr>
          <p:cNvPr id="276" name="Google Shape;276;p4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77" name="Google Shape;277;p43"/>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278" name="Google Shape;278;p43"/>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79" name="Google Shape;279;p43"/>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_4">
    <p:bg>
      <p:bgPr>
        <a:solidFill>
          <a:schemeClr val="lt1"/>
        </a:solidFill>
      </p:bgPr>
    </p:bg>
    <p:spTree>
      <p:nvGrpSpPr>
        <p:cNvPr id="280" name="Shape 280"/>
        <p:cNvGrpSpPr/>
        <p:nvPr/>
      </p:nvGrpSpPr>
      <p:grpSpPr>
        <a:xfrm>
          <a:off x="0" y="0"/>
          <a:ext cx="0" cy="0"/>
          <a:chOff x="0" y="0"/>
          <a:chExt cx="0" cy="0"/>
        </a:xfrm>
      </p:grpSpPr>
      <p:sp>
        <p:nvSpPr>
          <p:cNvPr id="281" name="Google Shape;281;p44"/>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OBJECT_1_1">
    <p:bg>
      <p:bgPr>
        <a:solidFill>
          <a:schemeClr val="dk1"/>
        </a:solidFill>
      </p:bgPr>
    </p:bg>
    <p:spTree>
      <p:nvGrpSpPr>
        <p:cNvPr id="282" name="Shape 282"/>
        <p:cNvGrpSpPr/>
        <p:nvPr/>
      </p:nvGrpSpPr>
      <p:grpSpPr>
        <a:xfrm>
          <a:off x="0" y="0"/>
          <a:ext cx="0" cy="0"/>
          <a:chOff x="0" y="0"/>
          <a:chExt cx="0" cy="0"/>
        </a:xfrm>
      </p:grpSpPr>
      <p:sp>
        <p:nvSpPr>
          <p:cNvPr id="283" name="Google Shape;283;p4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84" name="Google Shape;284;p45"/>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Clr>
                <a:schemeClr val="accent5"/>
              </a:buClr>
              <a:buSzPts val="2400"/>
              <a:buNone/>
              <a:defRPr sz="2400">
                <a:solidFill>
                  <a:schemeClr val="accent5"/>
                </a:solidFill>
              </a:defRPr>
            </a:lvl1pPr>
            <a:lvl2pPr lvl="1">
              <a:spcBef>
                <a:spcPts val="500"/>
              </a:spcBef>
              <a:spcAft>
                <a:spcPts val="0"/>
              </a:spcAft>
              <a:buClr>
                <a:schemeClr val="accent5"/>
              </a:buClr>
              <a:buSzPts val="2000"/>
              <a:buNone/>
              <a:defRPr>
                <a:solidFill>
                  <a:schemeClr val="accent5"/>
                </a:solidFill>
              </a:defRPr>
            </a:lvl2pPr>
            <a:lvl3pPr lvl="2">
              <a:spcBef>
                <a:spcPts val="500"/>
              </a:spcBef>
              <a:spcAft>
                <a:spcPts val="0"/>
              </a:spcAft>
              <a:buClr>
                <a:schemeClr val="accent5"/>
              </a:buClr>
              <a:buSzPts val="1600"/>
              <a:buNone/>
              <a:defRPr>
                <a:solidFill>
                  <a:schemeClr val="accent5"/>
                </a:solidFill>
              </a:defRPr>
            </a:lvl3pPr>
            <a:lvl4pPr lvl="3">
              <a:spcBef>
                <a:spcPts val="500"/>
              </a:spcBef>
              <a:spcAft>
                <a:spcPts val="0"/>
              </a:spcAft>
              <a:buClr>
                <a:schemeClr val="accent5"/>
              </a:buClr>
              <a:buSzPts val="1600"/>
              <a:buNone/>
              <a:defRPr>
                <a:solidFill>
                  <a:schemeClr val="accent5"/>
                </a:solidFill>
              </a:defRPr>
            </a:lvl4pPr>
            <a:lvl5pPr lvl="4">
              <a:spcBef>
                <a:spcPts val="500"/>
              </a:spcBef>
              <a:spcAft>
                <a:spcPts val="0"/>
              </a:spcAft>
              <a:buClr>
                <a:schemeClr val="accent5"/>
              </a:buClr>
              <a:buSzPts val="1600"/>
              <a:buNone/>
              <a:defRPr>
                <a:solidFill>
                  <a:schemeClr val="accent5"/>
                </a:solidFill>
              </a:defRPr>
            </a:lvl5pPr>
            <a:lvl6pPr lvl="5">
              <a:spcBef>
                <a:spcPts val="500"/>
              </a:spcBef>
              <a:spcAft>
                <a:spcPts val="0"/>
              </a:spcAft>
              <a:buClr>
                <a:schemeClr val="accent5"/>
              </a:buClr>
              <a:buSzPts val="1600"/>
              <a:buNone/>
              <a:defRPr>
                <a:solidFill>
                  <a:schemeClr val="accent5"/>
                </a:solidFill>
              </a:defRPr>
            </a:lvl6pPr>
            <a:lvl7pPr lvl="6">
              <a:spcBef>
                <a:spcPts val="500"/>
              </a:spcBef>
              <a:spcAft>
                <a:spcPts val="0"/>
              </a:spcAft>
              <a:buClr>
                <a:schemeClr val="accent5"/>
              </a:buClr>
              <a:buSzPts val="1600"/>
              <a:buNone/>
              <a:defRPr>
                <a:solidFill>
                  <a:schemeClr val="accent5"/>
                </a:solidFill>
              </a:defRPr>
            </a:lvl7pPr>
            <a:lvl8pPr lvl="7">
              <a:spcBef>
                <a:spcPts val="500"/>
              </a:spcBef>
              <a:spcAft>
                <a:spcPts val="0"/>
              </a:spcAft>
              <a:buClr>
                <a:schemeClr val="accent5"/>
              </a:buClr>
              <a:buSzPts val="1600"/>
              <a:buNone/>
              <a:defRPr>
                <a:solidFill>
                  <a:schemeClr val="accent5"/>
                </a:solidFill>
              </a:defRPr>
            </a:lvl8pPr>
            <a:lvl9pPr lvl="8">
              <a:spcBef>
                <a:spcPts val="500"/>
              </a:spcBef>
              <a:spcAft>
                <a:spcPts val="0"/>
              </a:spcAft>
              <a:buClr>
                <a:schemeClr val="accent5"/>
              </a:buClr>
              <a:buSzPts val="1600"/>
              <a:buNone/>
              <a:defRPr>
                <a:solidFill>
                  <a:schemeClr val="accent5"/>
                </a:solidFill>
              </a:defRPr>
            </a:lvl9pPr>
          </a:lstStyle>
          <a:p/>
        </p:txBody>
      </p:sp>
      <p:sp>
        <p:nvSpPr>
          <p:cNvPr id="285" name="Google Shape;285;p45"/>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sp>
        <p:nvSpPr>
          <p:cNvPr id="286" name="Google Shape;286;p45"/>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 name="Shape 287"/>
        <p:cNvGrpSpPr/>
        <p:nvPr/>
      </p:nvGrpSpPr>
      <p:grpSpPr>
        <a:xfrm>
          <a:off x="0" y="0"/>
          <a:ext cx="0" cy="0"/>
          <a:chOff x="0" y="0"/>
          <a:chExt cx="0" cy="0"/>
        </a:xfrm>
      </p:grpSpPr>
      <p:sp>
        <p:nvSpPr>
          <p:cNvPr id="288" name="Google Shape;288;p46"/>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a:spcBef>
                <a:spcPts val="0"/>
              </a:spcBef>
              <a:spcAft>
                <a:spcPts val="0"/>
              </a:spcAft>
              <a:buSzPts val="40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89" name="Google Shape;289;p46"/>
          <p:cNvSpPr txBox="1"/>
          <p:nvPr>
            <p:ph idx="1" type="body"/>
          </p:nvPr>
        </p:nvSpPr>
        <p:spPr>
          <a:xfrm>
            <a:off x="415496" y="1536633"/>
            <a:ext cx="11358000" cy="4555200"/>
          </a:xfrm>
          <a:prstGeom prst="rect">
            <a:avLst/>
          </a:prstGeom>
        </p:spPr>
        <p:txBody>
          <a:bodyPr anchorCtr="0" anchor="t" bIns="0" lIns="0" spcFirstLastPara="1" rIns="0" wrap="square" tIns="0">
            <a:noAutofit/>
          </a:bodyPr>
          <a:lstStyle>
            <a:lvl1pPr indent="-381000" lvl="0" marL="457200">
              <a:spcBef>
                <a:spcPts val="1100"/>
              </a:spcBef>
              <a:spcAft>
                <a:spcPts val="0"/>
              </a:spcAft>
              <a:buSzPts val="2400"/>
              <a:buChar char="•"/>
              <a:defRPr/>
            </a:lvl1pPr>
            <a:lvl2pPr indent="-355600" lvl="1" marL="914400">
              <a:spcBef>
                <a:spcPts val="500"/>
              </a:spcBef>
              <a:spcAft>
                <a:spcPts val="0"/>
              </a:spcAft>
              <a:buSzPts val="2000"/>
              <a:buChar char="•"/>
              <a:defRPr/>
            </a:lvl2pPr>
            <a:lvl3pPr indent="-330200" lvl="2" marL="1371600">
              <a:spcBef>
                <a:spcPts val="500"/>
              </a:spcBef>
              <a:spcAft>
                <a:spcPts val="0"/>
              </a:spcAft>
              <a:buSzPts val="1600"/>
              <a:buChar char="•"/>
              <a:defRPr/>
            </a:lvl3pPr>
            <a:lvl4pPr indent="-330200" lvl="3" marL="1828800">
              <a:spcBef>
                <a:spcPts val="500"/>
              </a:spcBef>
              <a:spcAft>
                <a:spcPts val="0"/>
              </a:spcAft>
              <a:buSzPts val="1600"/>
              <a:buChar char="•"/>
              <a:defRPr/>
            </a:lvl4pPr>
            <a:lvl5pPr indent="-330200" lvl="4" marL="2286000">
              <a:spcBef>
                <a:spcPts val="500"/>
              </a:spcBef>
              <a:spcAft>
                <a:spcPts val="0"/>
              </a:spcAft>
              <a:buSzPts val="1600"/>
              <a:buChar char="•"/>
              <a:defRPr/>
            </a:lvl5pPr>
            <a:lvl6pPr indent="-330200" lvl="5" marL="2743200">
              <a:spcBef>
                <a:spcPts val="500"/>
              </a:spcBef>
              <a:spcAft>
                <a:spcPts val="0"/>
              </a:spcAft>
              <a:buSzPts val="1600"/>
              <a:buChar char="•"/>
              <a:defRPr/>
            </a:lvl6pPr>
            <a:lvl7pPr indent="-330200" lvl="6" marL="3200400">
              <a:spcBef>
                <a:spcPts val="500"/>
              </a:spcBef>
              <a:spcAft>
                <a:spcPts val="0"/>
              </a:spcAft>
              <a:buSzPts val="1600"/>
              <a:buChar char="•"/>
              <a:defRPr/>
            </a:lvl7pPr>
            <a:lvl8pPr indent="-330200" lvl="7" marL="3657600">
              <a:spcBef>
                <a:spcPts val="500"/>
              </a:spcBef>
              <a:spcAft>
                <a:spcPts val="0"/>
              </a:spcAft>
              <a:buSzPts val="1600"/>
              <a:buChar char="•"/>
              <a:defRPr/>
            </a:lvl8pPr>
            <a:lvl9pPr indent="-330200" lvl="8" marL="4114800">
              <a:spcBef>
                <a:spcPts val="500"/>
              </a:spcBef>
              <a:spcAft>
                <a:spcPts val="0"/>
              </a:spcAft>
              <a:buSzPts val="1600"/>
              <a:buChar char="•"/>
              <a:defRPr/>
            </a:lvl9pPr>
          </a:lstStyle>
          <a:p/>
        </p:txBody>
      </p:sp>
      <p:sp>
        <p:nvSpPr>
          <p:cNvPr id="290" name="Google Shape;290;p46"/>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Title Only">
    <p:bg>
      <p:bgPr>
        <a:solidFill>
          <a:schemeClr val="lt1"/>
        </a:solidFill>
      </p:bgPr>
    </p:bg>
    <p:spTree>
      <p:nvGrpSpPr>
        <p:cNvPr id="291" name="Shape 291"/>
        <p:cNvGrpSpPr/>
        <p:nvPr/>
      </p:nvGrpSpPr>
      <p:grpSpPr>
        <a:xfrm>
          <a:off x="0" y="0"/>
          <a:ext cx="0" cy="0"/>
          <a:chOff x="0" y="0"/>
          <a:chExt cx="0" cy="0"/>
        </a:xfrm>
      </p:grpSpPr>
      <p:sp>
        <p:nvSpPr>
          <p:cNvPr id="292" name="Google Shape;292;p47"/>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293" name="Google Shape;293;p47"/>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Three Column">
  <p:cSld name="OBJECT_2_1_1_1_2_1_1_1_3">
    <p:spTree>
      <p:nvGrpSpPr>
        <p:cNvPr id="294" name="Shape 294"/>
        <p:cNvGrpSpPr/>
        <p:nvPr/>
      </p:nvGrpSpPr>
      <p:grpSpPr>
        <a:xfrm>
          <a:off x="0" y="0"/>
          <a:ext cx="0" cy="0"/>
          <a:chOff x="0" y="0"/>
          <a:chExt cx="0" cy="0"/>
        </a:xfrm>
      </p:grpSpPr>
      <p:sp>
        <p:nvSpPr>
          <p:cNvPr id="295" name="Google Shape;295;p48"/>
          <p:cNvSpPr/>
          <p:nvPr/>
        </p:nvSpPr>
        <p:spPr>
          <a:xfrm>
            <a:off x="7998646" y="1775625"/>
            <a:ext cx="3599400" cy="44727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8"/>
          <p:cNvSpPr/>
          <p:nvPr/>
        </p:nvSpPr>
        <p:spPr>
          <a:xfrm>
            <a:off x="4304048" y="1775625"/>
            <a:ext cx="3599400" cy="44727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8"/>
          <p:cNvSpPr txBox="1"/>
          <p:nvPr>
            <p:ph idx="1" type="body"/>
          </p:nvPr>
        </p:nvSpPr>
        <p:spPr>
          <a:xfrm>
            <a:off x="8135825" y="2387050"/>
            <a:ext cx="3248400" cy="3661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98" name="Google Shape;298;p48"/>
          <p:cNvSpPr txBox="1"/>
          <p:nvPr>
            <p:ph idx="2" type="subTitle"/>
          </p:nvPr>
        </p:nvSpPr>
        <p:spPr>
          <a:xfrm>
            <a:off x="8135475" y="1970325"/>
            <a:ext cx="3248400" cy="4167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299" name="Google Shape;299;p48"/>
          <p:cNvSpPr txBox="1"/>
          <p:nvPr>
            <p:ph idx="3" type="body"/>
          </p:nvPr>
        </p:nvSpPr>
        <p:spPr>
          <a:xfrm>
            <a:off x="4450488" y="2387050"/>
            <a:ext cx="3248400" cy="3661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00" name="Google Shape;300;p48"/>
          <p:cNvSpPr txBox="1"/>
          <p:nvPr>
            <p:ph idx="4" type="subTitle"/>
          </p:nvPr>
        </p:nvSpPr>
        <p:spPr>
          <a:xfrm>
            <a:off x="4450138" y="1970325"/>
            <a:ext cx="3248400" cy="4167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301" name="Google Shape;301;p48"/>
          <p:cNvSpPr/>
          <p:nvPr/>
        </p:nvSpPr>
        <p:spPr>
          <a:xfrm>
            <a:off x="609450" y="1775625"/>
            <a:ext cx="3599400" cy="4472700"/>
          </a:xfrm>
          <a:prstGeom prst="roundRect">
            <a:avLst>
              <a:gd fmla="val 4394"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03" name="Google Shape;303;p48"/>
          <p:cNvSpPr txBox="1"/>
          <p:nvPr>
            <p:ph idx="5" type="subTitle"/>
          </p:nvPr>
        </p:nvSpPr>
        <p:spPr>
          <a:xfrm>
            <a:off x="764809"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304" name="Google Shape;304;p48"/>
          <p:cNvSpPr txBox="1"/>
          <p:nvPr>
            <p:ph idx="6" type="body"/>
          </p:nvPr>
        </p:nvSpPr>
        <p:spPr>
          <a:xfrm>
            <a:off x="765150" y="2387050"/>
            <a:ext cx="3248400" cy="3661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05" name="Google Shape;305;p48"/>
          <p:cNvSpPr txBox="1"/>
          <p:nvPr>
            <p:ph idx="7" type="subTitle"/>
          </p:nvPr>
        </p:nvSpPr>
        <p:spPr>
          <a:xfrm>
            <a:off x="764800" y="1970325"/>
            <a:ext cx="3248400" cy="4167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306" name="Google Shape;306;p48"/>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p:cSld name="OBJECT_1_2_5">
    <p:bg>
      <p:bgPr>
        <a:solidFill>
          <a:schemeClr val="lt1"/>
        </a:solidFill>
      </p:bgPr>
    </p:bg>
    <p:spTree>
      <p:nvGrpSpPr>
        <p:cNvPr id="307" name="Shape 307"/>
        <p:cNvGrpSpPr/>
        <p:nvPr/>
      </p:nvGrpSpPr>
      <p:grpSpPr>
        <a:xfrm>
          <a:off x="0" y="0"/>
          <a:ext cx="0" cy="0"/>
          <a:chOff x="0" y="0"/>
          <a:chExt cx="0" cy="0"/>
        </a:xfrm>
      </p:grpSpPr>
      <p:sp>
        <p:nvSpPr>
          <p:cNvPr id="308" name="Google Shape;308;p4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09" name="Google Shape;309;p49"/>
          <p:cNvSpPr txBox="1"/>
          <p:nvPr>
            <p:ph idx="1" type="subTitle"/>
          </p:nvPr>
        </p:nvSpPr>
        <p:spPr>
          <a:xfrm>
            <a:off x="764809"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310" name="Google Shape;310;p49"/>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1" name="Google Shape;311;p49"/>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2">
  <p:cSld name="OBJECT_1_2_6">
    <p:bg>
      <p:bgPr>
        <a:solidFill>
          <a:schemeClr val="lt1"/>
        </a:solidFill>
      </p:bgPr>
    </p:bg>
    <p:spTree>
      <p:nvGrpSpPr>
        <p:cNvPr id="312" name="Shape 312"/>
        <p:cNvGrpSpPr/>
        <p:nvPr/>
      </p:nvGrpSpPr>
      <p:grpSpPr>
        <a:xfrm>
          <a:off x="0" y="0"/>
          <a:ext cx="0" cy="0"/>
          <a:chOff x="0" y="0"/>
          <a:chExt cx="0" cy="0"/>
        </a:xfrm>
      </p:grpSpPr>
      <p:sp>
        <p:nvSpPr>
          <p:cNvPr id="313" name="Google Shape;313;p5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14" name="Google Shape;314;p50"/>
          <p:cNvSpPr txBox="1"/>
          <p:nvPr>
            <p:ph idx="1" type="subTitle"/>
          </p:nvPr>
        </p:nvSpPr>
        <p:spPr>
          <a:xfrm>
            <a:off x="764809"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315" name="Google Shape;315;p50"/>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6" name="Google Shape;316;p50"/>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317" name="Shape 317"/>
        <p:cNvGrpSpPr/>
        <p:nvPr/>
      </p:nvGrpSpPr>
      <p:grpSpPr>
        <a:xfrm>
          <a:off x="0" y="0"/>
          <a:ext cx="0" cy="0"/>
          <a:chOff x="0" y="0"/>
          <a:chExt cx="0" cy="0"/>
        </a:xfrm>
      </p:grpSpPr>
      <p:sp>
        <p:nvSpPr>
          <p:cNvPr id="318" name="Google Shape;318;p51"/>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9" name="Google Shape;319;p51"/>
          <p:cNvSpPr txBox="1"/>
          <p:nvPr/>
        </p:nvSpPr>
        <p:spPr>
          <a:xfrm>
            <a:off x="749066" y="535597"/>
            <a:ext cx="106566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sz="4000">
              <a:solidFill>
                <a:srgbClr val="1B3139"/>
              </a:solidFill>
              <a:latin typeface="DM Sans Medium"/>
              <a:ea typeface="DM Sans Medium"/>
              <a:cs typeface="DM Sans Medium"/>
              <a:sym typeface="DM Sans Medium"/>
            </a:endParaRPr>
          </a:p>
        </p:txBody>
      </p:sp>
      <p:sp>
        <p:nvSpPr>
          <p:cNvPr id="320" name="Google Shape;320;p51"/>
          <p:cNvSpPr txBox="1"/>
          <p:nvPr/>
        </p:nvSpPr>
        <p:spPr>
          <a:xfrm>
            <a:off x="748297" y="1174703"/>
            <a:ext cx="10656600" cy="58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100"/>
              </a:spcBef>
              <a:spcAft>
                <a:spcPts val="0"/>
              </a:spcAft>
              <a:buNone/>
            </a:pPr>
            <a:r>
              <a:t/>
            </a:r>
            <a:endParaRPr sz="2400">
              <a:solidFill>
                <a:srgbClr val="1B3139"/>
              </a:solidFill>
              <a:latin typeface="DM Sans Medium"/>
              <a:ea typeface="DM Sans Medium"/>
              <a:cs typeface="DM Sans Medium"/>
              <a:sym typeface="DM Sans Medium"/>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 name="Google Shape;27;p6"/>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14">
    <p:bg>
      <p:bgPr>
        <a:solidFill>
          <a:schemeClr val="lt1"/>
        </a:solidFill>
      </p:bgPr>
    </p:bg>
    <p:spTree>
      <p:nvGrpSpPr>
        <p:cNvPr id="321" name="Shape 321"/>
        <p:cNvGrpSpPr/>
        <p:nvPr/>
      </p:nvGrpSpPr>
      <p:grpSpPr>
        <a:xfrm>
          <a:off x="0" y="0"/>
          <a:ext cx="0" cy="0"/>
          <a:chOff x="0" y="0"/>
          <a:chExt cx="0" cy="0"/>
        </a:xfrm>
      </p:grpSpPr>
      <p:sp>
        <p:nvSpPr>
          <p:cNvPr id="322" name="Google Shape;322;p5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323" name="Google Shape;323;p5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324" name="Google Shape;324;p52"/>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25" name="Google Shape;325;p52"/>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bg>
      <p:bgPr>
        <a:solidFill>
          <a:schemeClr val="lt1"/>
        </a:solidFill>
      </p:bgPr>
    </p:bg>
    <p:spTree>
      <p:nvGrpSpPr>
        <p:cNvPr id="326" name="Shape 326"/>
        <p:cNvGrpSpPr/>
        <p:nvPr/>
      </p:nvGrpSpPr>
      <p:grpSpPr>
        <a:xfrm>
          <a:off x="0" y="0"/>
          <a:ext cx="0" cy="0"/>
          <a:chOff x="0" y="0"/>
          <a:chExt cx="0" cy="0"/>
        </a:xfrm>
      </p:grpSpPr>
      <p:sp>
        <p:nvSpPr>
          <p:cNvPr id="327" name="Google Shape;327;p53"/>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28" name="Google Shape;328;p53"/>
          <p:cNvSpPr txBox="1"/>
          <p:nvPr>
            <p:ph idx="1" type="body"/>
          </p:nvPr>
        </p:nvSpPr>
        <p:spPr>
          <a:xfrm>
            <a:off x="761825"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29" name="Google Shape;329;p53"/>
          <p:cNvSpPr txBox="1"/>
          <p:nvPr>
            <p:ph idx="12" type="sldNum"/>
          </p:nvPr>
        </p:nvSpPr>
        <p:spPr>
          <a:xfrm>
            <a:off x="11097897"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0" name="Google Shape;330;p53"/>
          <p:cNvSpPr txBox="1"/>
          <p:nvPr>
            <p:ph idx="2" type="body"/>
          </p:nvPr>
        </p:nvSpPr>
        <p:spPr>
          <a:xfrm>
            <a:off x="748492"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showMasterSp="0">
  <p:cSld name="Content E - Power Statement 4">
    <p:bg>
      <p:bgPr>
        <a:solidFill>
          <a:srgbClr val="70C4AB"/>
        </a:solidFill>
      </p:bgPr>
    </p:bg>
    <p:spTree>
      <p:nvGrpSpPr>
        <p:cNvPr id="331" name="Shape 331"/>
        <p:cNvGrpSpPr/>
        <p:nvPr/>
      </p:nvGrpSpPr>
      <p:grpSpPr>
        <a:xfrm>
          <a:off x="0" y="0"/>
          <a:ext cx="0" cy="0"/>
          <a:chOff x="0" y="0"/>
          <a:chExt cx="0" cy="0"/>
        </a:xfrm>
      </p:grpSpPr>
      <p:sp>
        <p:nvSpPr>
          <p:cNvPr id="332" name="Google Shape;332;p54"/>
          <p:cNvSpPr/>
          <p:nvPr/>
        </p:nvSpPr>
        <p:spPr>
          <a:xfrm>
            <a:off x="8059202" y="1"/>
            <a:ext cx="2439730" cy="2126894"/>
          </a:xfrm>
          <a:custGeom>
            <a:rect b="b" l="l" r="r" t="t"/>
            <a:pathLst>
              <a:path extrusionOk="0" h="2126894" w="2439730">
                <a:moveTo>
                  <a:pt x="406202" y="0"/>
                </a:moveTo>
                <a:lnTo>
                  <a:pt x="2033528" y="0"/>
                </a:lnTo>
                <a:lnTo>
                  <a:pt x="2082440" y="44454"/>
                </a:lnTo>
                <a:cubicBezTo>
                  <a:pt x="2303192" y="265206"/>
                  <a:pt x="2439730" y="570173"/>
                  <a:pt x="2439730" y="907029"/>
                </a:cubicBezTo>
                <a:cubicBezTo>
                  <a:pt x="2439730" y="1580742"/>
                  <a:pt x="1893578" y="2126894"/>
                  <a:pt x="1219865" y="2126894"/>
                </a:cubicBezTo>
                <a:cubicBezTo>
                  <a:pt x="546152" y="2126894"/>
                  <a:pt x="0" y="1580742"/>
                  <a:pt x="0" y="907029"/>
                </a:cubicBezTo>
                <a:cubicBezTo>
                  <a:pt x="0" y="570173"/>
                  <a:pt x="136538" y="265206"/>
                  <a:pt x="357290" y="44454"/>
                </a:cubicBez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3" name="Google Shape;333;p54"/>
          <p:cNvSpPr/>
          <p:nvPr/>
        </p:nvSpPr>
        <p:spPr>
          <a:xfrm>
            <a:off x="8059203" y="2506764"/>
            <a:ext cx="2439729" cy="2113362"/>
          </a:xfrm>
          <a:custGeom>
            <a:rect b="b" l="l" r="r" t="t"/>
            <a:pathLst>
              <a:path extrusionOk="0" h="2113362" w="2439729">
                <a:moveTo>
                  <a:pt x="1219865" y="0"/>
                </a:moveTo>
                <a:lnTo>
                  <a:pt x="2439730" y="2113363"/>
                </a:lnTo>
                <a:lnTo>
                  <a:pt x="0" y="2113363"/>
                </a:lnTo>
                <a:lnTo>
                  <a:pt x="1219865" y="0"/>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4" name="Google Shape;334;p54"/>
          <p:cNvSpPr/>
          <p:nvPr/>
        </p:nvSpPr>
        <p:spPr>
          <a:xfrm>
            <a:off x="8059203" y="4973247"/>
            <a:ext cx="2439729" cy="1884691"/>
          </a:xfrm>
          <a:custGeom>
            <a:rect b="b" l="l" r="r" t="t"/>
            <a:pathLst>
              <a:path extrusionOk="0" h="2439729" w="2439729">
                <a:moveTo>
                  <a:pt x="0" y="0"/>
                </a:moveTo>
                <a:lnTo>
                  <a:pt x="2439730" y="0"/>
                </a:lnTo>
                <a:lnTo>
                  <a:pt x="2439730" y="2439730"/>
                </a:lnTo>
                <a:lnTo>
                  <a:pt x="0" y="2439730"/>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5" name="Google Shape;335;p54"/>
          <p:cNvSpPr/>
          <p:nvPr/>
        </p:nvSpPr>
        <p:spPr>
          <a:xfrm>
            <a:off x="10841379" y="1832628"/>
            <a:ext cx="1347557" cy="2439730"/>
          </a:xfrm>
          <a:custGeom>
            <a:rect b="b" l="l" r="r" t="t"/>
            <a:pathLst>
              <a:path extrusionOk="0" h="2439730" w="1347557">
                <a:moveTo>
                  <a:pt x="1219865" y="0"/>
                </a:moveTo>
                <a:lnTo>
                  <a:pt x="1347557" y="12873"/>
                </a:lnTo>
                <a:lnTo>
                  <a:pt x="1347557" y="2426858"/>
                </a:lnTo>
                <a:lnTo>
                  <a:pt x="1219865" y="2439730"/>
                </a:lnTo>
                <a:cubicBezTo>
                  <a:pt x="546152" y="2439730"/>
                  <a:pt x="0" y="1893578"/>
                  <a:pt x="0" y="1219865"/>
                </a:cubicBezTo>
                <a:cubicBezTo>
                  <a:pt x="0" y="546152"/>
                  <a:pt x="546152" y="0"/>
                  <a:pt x="1219865" y="0"/>
                </a:cubicBez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6" name="Google Shape;336;p54"/>
          <p:cNvSpPr/>
          <p:nvPr/>
        </p:nvSpPr>
        <p:spPr>
          <a:xfrm>
            <a:off x="10841379" y="4652229"/>
            <a:ext cx="1347557" cy="2113363"/>
          </a:xfrm>
          <a:custGeom>
            <a:rect b="b" l="l" r="r" t="t"/>
            <a:pathLst>
              <a:path extrusionOk="0" h="2113363" w="1347557">
                <a:moveTo>
                  <a:pt x="1219865" y="0"/>
                </a:moveTo>
                <a:lnTo>
                  <a:pt x="1347557" y="221221"/>
                </a:lnTo>
                <a:lnTo>
                  <a:pt x="1347557" y="2113363"/>
                </a:lnTo>
                <a:lnTo>
                  <a:pt x="0" y="2113363"/>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54"/>
          <p:cNvSpPr/>
          <p:nvPr/>
        </p:nvSpPr>
        <p:spPr>
          <a:xfrm>
            <a:off x="10841379" y="0"/>
            <a:ext cx="1347950" cy="1451639"/>
          </a:xfrm>
          <a:custGeom>
            <a:rect b="b" l="l" r="r" t="t"/>
            <a:pathLst>
              <a:path extrusionOk="0" h="2439729" w="2439729">
                <a:moveTo>
                  <a:pt x="0" y="0"/>
                </a:moveTo>
                <a:lnTo>
                  <a:pt x="2439730" y="0"/>
                </a:lnTo>
                <a:lnTo>
                  <a:pt x="2439730" y="2439730"/>
                </a:lnTo>
                <a:lnTo>
                  <a:pt x="0" y="2439730"/>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8" name="Google Shape;338;p54"/>
          <p:cNvSpPr txBox="1"/>
          <p:nvPr>
            <p:ph type="title"/>
          </p:nvPr>
        </p:nvSpPr>
        <p:spPr>
          <a:xfrm>
            <a:off x="1524016" y="609599"/>
            <a:ext cx="9140700" cy="56388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39" name="Google Shape;339;p54"/>
          <p:cNvSpPr txBox="1"/>
          <p:nvPr/>
        </p:nvSpPr>
        <p:spPr>
          <a:xfrm>
            <a:off x="646568" y="6361500"/>
            <a:ext cx="53781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None/>
            </a:pPr>
            <a:r>
              <a:rPr b="0" i="0" lang="en" sz="1100" u="none" cap="none" strike="noStrike">
                <a:solidFill>
                  <a:schemeClr val="dk1"/>
                </a:solidFill>
                <a:latin typeface="DM Sans"/>
                <a:ea typeface="DM Sans"/>
                <a:cs typeface="DM Sans"/>
                <a:sym typeface="DM Sans"/>
              </a:rPr>
              <a:t>©2024 Databricks Inc. — All rights reserved</a:t>
            </a:r>
            <a:endParaRPr b="0" i="0" sz="1100" u="none" cap="none" strike="noStrike">
              <a:solidFill>
                <a:schemeClr val="dk1"/>
              </a:solidFill>
              <a:latin typeface="DM Sans"/>
              <a:ea typeface="DM Sans"/>
              <a:cs typeface="DM Sans"/>
              <a:sym typeface="DM Sans"/>
            </a:endParaRPr>
          </a:p>
        </p:txBody>
      </p:sp>
      <p:pic>
        <p:nvPicPr>
          <p:cNvPr id="340" name="Google Shape;340;p54"/>
          <p:cNvPicPr preferRelativeResize="0"/>
          <p:nvPr/>
        </p:nvPicPr>
        <p:blipFill rotWithShape="1">
          <a:blip r:embed="rId2">
            <a:alphaModFix/>
          </a:blip>
          <a:srcRect b="0" l="0" r="0" t="0"/>
          <a:stretch/>
        </p:blipFill>
        <p:spPr>
          <a:xfrm>
            <a:off x="11257964" y="6473302"/>
            <a:ext cx="186673" cy="186673"/>
          </a:xfrm>
          <a:prstGeom prst="rect">
            <a:avLst/>
          </a:prstGeom>
          <a:noFill/>
          <a:ln>
            <a:noFill/>
          </a:ln>
        </p:spPr>
      </p:pic>
      <p:sp>
        <p:nvSpPr>
          <p:cNvPr id="341" name="Google Shape;341;p54"/>
          <p:cNvSpPr txBox="1"/>
          <p:nvPr>
            <p:ph idx="12" type="sldNum"/>
          </p:nvPr>
        </p:nvSpPr>
        <p:spPr>
          <a:xfrm>
            <a:off x="11406191" y="6333134"/>
            <a:ext cx="731400" cy="525000"/>
          </a:xfrm>
          <a:prstGeom prst="rect">
            <a:avLst/>
          </a:prstGeom>
        </p:spPr>
        <p:txBody>
          <a:bodyPr anchorCtr="0" anchor="t" bIns="121875" lIns="121875" spcFirstLastPara="1" rIns="121875" wrap="square" tIns="1218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1_7 Content A - Basic">
    <p:bg>
      <p:bgPr>
        <a:solidFill>
          <a:schemeClr val="lt1"/>
        </a:solidFill>
      </p:bgPr>
    </p:bg>
    <p:spTree>
      <p:nvGrpSpPr>
        <p:cNvPr id="342" name="Shape 342"/>
        <p:cNvGrpSpPr/>
        <p:nvPr/>
      </p:nvGrpSpPr>
      <p:grpSpPr>
        <a:xfrm>
          <a:off x="0" y="0"/>
          <a:ext cx="0" cy="0"/>
          <a:chOff x="0" y="0"/>
          <a:chExt cx="0" cy="0"/>
        </a:xfrm>
      </p:grpSpPr>
      <p:sp>
        <p:nvSpPr>
          <p:cNvPr id="343" name="Google Shape;343;p55"/>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44" name="Google Shape;344;p55"/>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45" name="Google Shape;345;p55"/>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55"/>
          <p:cNvSpPr txBox="1"/>
          <p:nvPr>
            <p:ph idx="2"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12">
    <p:bg>
      <p:bgPr>
        <a:solidFill>
          <a:schemeClr val="lt1"/>
        </a:solidFill>
      </p:bgPr>
    </p:bg>
    <p:spTree>
      <p:nvGrpSpPr>
        <p:cNvPr id="347" name="Shape 347"/>
        <p:cNvGrpSpPr/>
        <p:nvPr/>
      </p:nvGrpSpPr>
      <p:grpSpPr>
        <a:xfrm>
          <a:off x="0" y="0"/>
          <a:ext cx="0" cy="0"/>
          <a:chOff x="0" y="0"/>
          <a:chExt cx="0" cy="0"/>
        </a:xfrm>
      </p:grpSpPr>
      <p:sp>
        <p:nvSpPr>
          <p:cNvPr id="348" name="Google Shape;348;p5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349" name="Google Shape;349;p5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350" name="Google Shape;350;p56"/>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1" name="Google Shape;351;p56"/>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15">
    <p:bg>
      <p:bgPr>
        <a:solidFill>
          <a:schemeClr val="lt1"/>
        </a:solidFill>
      </p:bgPr>
    </p:bg>
    <p:spTree>
      <p:nvGrpSpPr>
        <p:cNvPr id="352" name="Shape 352"/>
        <p:cNvGrpSpPr/>
        <p:nvPr/>
      </p:nvGrpSpPr>
      <p:grpSpPr>
        <a:xfrm>
          <a:off x="0" y="0"/>
          <a:ext cx="0" cy="0"/>
          <a:chOff x="0" y="0"/>
          <a:chExt cx="0" cy="0"/>
        </a:xfrm>
      </p:grpSpPr>
      <p:sp>
        <p:nvSpPr>
          <p:cNvPr id="353" name="Google Shape;353;p5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54" name="Google Shape;354;p57"/>
          <p:cNvSpPr txBox="1"/>
          <p:nvPr>
            <p:ph idx="1" type="subTitle"/>
          </p:nvPr>
        </p:nvSpPr>
        <p:spPr>
          <a:xfrm>
            <a:off x="764809" y="1174703"/>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Char char="•"/>
              <a:defRPr/>
            </a:lvl2pPr>
            <a:lvl3pPr lvl="2" algn="l">
              <a:lnSpc>
                <a:spcPct val="90000"/>
              </a:lnSpc>
              <a:spcBef>
                <a:spcPts val="500"/>
              </a:spcBef>
              <a:spcAft>
                <a:spcPts val="0"/>
              </a:spcAft>
              <a:buSzPts val="1600"/>
              <a:buChar char="•"/>
              <a:defRPr/>
            </a:lvl3pPr>
            <a:lvl4pPr lvl="3" algn="l">
              <a:lnSpc>
                <a:spcPct val="90000"/>
              </a:lnSpc>
              <a:spcBef>
                <a:spcPts val="500"/>
              </a:spcBef>
              <a:spcAft>
                <a:spcPts val="0"/>
              </a:spcAft>
              <a:buSzPts val="1600"/>
              <a:buChar char="•"/>
              <a:defRPr/>
            </a:lvl4pPr>
            <a:lvl5pPr lvl="4" algn="l">
              <a:lnSpc>
                <a:spcPct val="90000"/>
              </a:lnSpc>
              <a:spcBef>
                <a:spcPts val="500"/>
              </a:spcBef>
              <a:spcAft>
                <a:spcPts val="0"/>
              </a:spcAft>
              <a:buSzPts val="1600"/>
              <a:buChar char="•"/>
              <a:defRPr/>
            </a:lvl5pPr>
            <a:lvl6pPr lvl="5" algn="l">
              <a:lnSpc>
                <a:spcPct val="90000"/>
              </a:lnSpc>
              <a:spcBef>
                <a:spcPts val="500"/>
              </a:spcBef>
              <a:spcAft>
                <a:spcPts val="0"/>
              </a:spcAft>
              <a:buSzPts val="1600"/>
              <a:buChar char="•"/>
              <a:defRPr/>
            </a:lvl6pPr>
            <a:lvl7pPr lvl="6" algn="l">
              <a:lnSpc>
                <a:spcPct val="90000"/>
              </a:lnSpc>
              <a:spcBef>
                <a:spcPts val="500"/>
              </a:spcBef>
              <a:spcAft>
                <a:spcPts val="0"/>
              </a:spcAft>
              <a:buSzPts val="1600"/>
              <a:buChar char="•"/>
              <a:defRPr/>
            </a:lvl7pPr>
            <a:lvl8pPr lvl="7" algn="l">
              <a:lnSpc>
                <a:spcPct val="90000"/>
              </a:lnSpc>
              <a:spcBef>
                <a:spcPts val="500"/>
              </a:spcBef>
              <a:spcAft>
                <a:spcPts val="0"/>
              </a:spcAft>
              <a:buSzPts val="1600"/>
              <a:buChar char="•"/>
              <a:defRPr/>
            </a:lvl8pPr>
            <a:lvl9pPr lvl="8" algn="l">
              <a:lnSpc>
                <a:spcPct val="90000"/>
              </a:lnSpc>
              <a:spcBef>
                <a:spcPts val="500"/>
              </a:spcBef>
              <a:spcAft>
                <a:spcPts val="0"/>
              </a:spcAft>
              <a:buSzPts val="1600"/>
              <a:buChar char="•"/>
              <a:defRPr/>
            </a:lvl9pPr>
          </a:lstStyle>
          <a:p/>
        </p:txBody>
      </p:sp>
      <p:sp>
        <p:nvSpPr>
          <p:cNvPr id="355" name="Google Shape;355;p57"/>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6" name="Google Shape;356;p57"/>
          <p:cNvSpPr txBox="1"/>
          <p:nvPr>
            <p:ph idx="12" type="sldNum"/>
          </p:nvPr>
        </p:nvSpPr>
        <p:spPr>
          <a:xfrm>
            <a:off x="1109767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p:cSld name="OBJECT_1_16">
    <p:bg>
      <p:bgPr>
        <a:solidFill>
          <a:schemeClr val="lt1"/>
        </a:solidFill>
      </p:bgPr>
    </p:bg>
    <p:spTree>
      <p:nvGrpSpPr>
        <p:cNvPr id="357" name="Shape 357"/>
        <p:cNvGrpSpPr/>
        <p:nvPr/>
      </p:nvGrpSpPr>
      <p:grpSpPr>
        <a:xfrm>
          <a:off x="0" y="0"/>
          <a:ext cx="0" cy="0"/>
          <a:chOff x="0" y="0"/>
          <a:chExt cx="0" cy="0"/>
        </a:xfrm>
      </p:grpSpPr>
      <p:sp>
        <p:nvSpPr>
          <p:cNvPr id="358" name="Google Shape;358;p5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359" name="Google Shape;359;p5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360" name="Google Shape;360;p58"/>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61" name="Google Shape;361;p58"/>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1_7 Content A - Basic_1">
    <p:bg>
      <p:bgPr>
        <a:solidFill>
          <a:schemeClr val="lt1"/>
        </a:solidFill>
      </p:bgPr>
    </p:bg>
    <p:spTree>
      <p:nvGrpSpPr>
        <p:cNvPr id="362" name="Shape 362"/>
        <p:cNvGrpSpPr/>
        <p:nvPr/>
      </p:nvGrpSpPr>
      <p:grpSpPr>
        <a:xfrm>
          <a:off x="0" y="0"/>
          <a:ext cx="0" cy="0"/>
          <a:chOff x="0" y="0"/>
          <a:chExt cx="0" cy="0"/>
        </a:xfrm>
      </p:grpSpPr>
      <p:sp>
        <p:nvSpPr>
          <p:cNvPr id="363" name="Google Shape;363;p59"/>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64" name="Google Shape;364;p59"/>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365" name="Google Shape;365;p59"/>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p:cSld name="OBJECT_1_17">
    <p:bg>
      <p:bgPr>
        <a:solidFill>
          <a:schemeClr val="lt1"/>
        </a:solidFill>
      </p:bgPr>
    </p:bg>
    <p:spTree>
      <p:nvGrpSpPr>
        <p:cNvPr id="366" name="Shape 366"/>
        <p:cNvGrpSpPr/>
        <p:nvPr/>
      </p:nvGrpSpPr>
      <p:grpSpPr>
        <a:xfrm>
          <a:off x="0" y="0"/>
          <a:ext cx="0" cy="0"/>
          <a:chOff x="0" y="0"/>
          <a:chExt cx="0" cy="0"/>
        </a:xfrm>
      </p:grpSpPr>
      <p:sp>
        <p:nvSpPr>
          <p:cNvPr id="367" name="Google Shape;367;p6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368" name="Google Shape;368;p6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369" name="Google Shape;369;p60"/>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70" name="Google Shape;370;p60"/>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p:cSld name="1_7 Content A - Basic_2">
    <p:spTree>
      <p:nvGrpSpPr>
        <p:cNvPr id="371" name="Shape 371"/>
        <p:cNvGrpSpPr/>
        <p:nvPr/>
      </p:nvGrpSpPr>
      <p:grpSpPr>
        <a:xfrm>
          <a:off x="0" y="0"/>
          <a:ext cx="0" cy="0"/>
          <a:chOff x="0" y="0"/>
          <a:chExt cx="0" cy="0"/>
        </a:xfrm>
      </p:grpSpPr>
      <p:sp>
        <p:nvSpPr>
          <p:cNvPr id="372" name="Google Shape;372;p61"/>
          <p:cNvSpPr txBox="1"/>
          <p:nvPr>
            <p:ph type="title"/>
          </p:nvPr>
        </p:nvSpPr>
        <p:spPr>
          <a:xfrm>
            <a:off x="761234" y="365125"/>
            <a:ext cx="10659300" cy="809700"/>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3" name="Google Shape;373;p61"/>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496" y="740800"/>
            <a:ext cx="3743100" cy="1007700"/>
          </a:xfrm>
          <a:prstGeom prst="rect">
            <a:avLst/>
          </a:prstGeom>
        </p:spPr>
        <p:txBody>
          <a:bodyPr anchorCtr="0" anchor="b" bIns="121875" lIns="121875" spcFirstLastPara="1" rIns="121875" wrap="square" tIns="121875">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0" name="Google Shape;30;p7"/>
          <p:cNvSpPr txBox="1"/>
          <p:nvPr>
            <p:ph idx="1" type="body"/>
          </p:nvPr>
        </p:nvSpPr>
        <p:spPr>
          <a:xfrm>
            <a:off x="415496" y="1852800"/>
            <a:ext cx="3743100" cy="4239300"/>
          </a:xfrm>
          <a:prstGeom prst="rect">
            <a:avLst/>
          </a:prstGeom>
        </p:spPr>
        <p:txBody>
          <a:bodyPr anchorCtr="0" anchor="t" bIns="121875" lIns="121875" spcFirstLastPara="1" rIns="121875" wrap="square" tIns="12187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1" name="Google Shape;31;p7"/>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OBJECT_1_11">
    <p:bg>
      <p:bgPr>
        <a:solidFill>
          <a:schemeClr val="lt1"/>
        </a:solidFill>
      </p:bgPr>
    </p:bg>
    <p:spTree>
      <p:nvGrpSpPr>
        <p:cNvPr id="374" name="Shape 374"/>
        <p:cNvGrpSpPr/>
        <p:nvPr/>
      </p:nvGrpSpPr>
      <p:grpSpPr>
        <a:xfrm>
          <a:off x="0" y="0"/>
          <a:ext cx="0" cy="0"/>
          <a:chOff x="0" y="0"/>
          <a:chExt cx="0" cy="0"/>
        </a:xfrm>
      </p:grpSpPr>
      <p:sp>
        <p:nvSpPr>
          <p:cNvPr id="375" name="Google Shape;375;p62"/>
          <p:cNvSpPr txBox="1"/>
          <p:nvPr>
            <p:ph type="title"/>
          </p:nvPr>
        </p:nvSpPr>
        <p:spPr>
          <a:xfrm>
            <a:off x="749246"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76" name="Google Shape;376;p62"/>
          <p:cNvSpPr txBox="1"/>
          <p:nvPr>
            <p:ph idx="1" type="subTitle"/>
          </p:nvPr>
        </p:nvSpPr>
        <p:spPr>
          <a:xfrm>
            <a:off x="764809" y="1174702"/>
            <a:ext cx="10659300" cy="583500"/>
          </a:xfrm>
          <a:prstGeom prst="rect">
            <a:avLst/>
          </a:prstGeom>
          <a:noFill/>
          <a:ln>
            <a:noFill/>
          </a:ln>
        </p:spPr>
        <p:txBody>
          <a:bodyPr anchorCtr="0" anchor="t" bIns="0" lIns="0" spcFirstLastPara="1" rIns="0" wrap="square" tIns="0">
            <a:normAutofit/>
          </a:bodyPr>
          <a:lstStyle>
            <a:lvl1pPr lvl="0" algn="l">
              <a:lnSpc>
                <a:spcPct val="90000"/>
              </a:lnSpc>
              <a:spcBef>
                <a:spcPts val="10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8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80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sp>
        <p:nvSpPr>
          <p:cNvPr id="377" name="Google Shape;377;p62"/>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78" name="Google Shape;378;p62"/>
          <p:cNvSpPr txBox="1"/>
          <p:nvPr>
            <p:ph idx="12" type="sldNum"/>
          </p:nvPr>
        </p:nvSpPr>
        <p:spPr>
          <a:xfrm>
            <a:off x="10866463" y="6351634"/>
            <a:ext cx="666600" cy="524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
    <p:spTree>
      <p:nvGrpSpPr>
        <p:cNvPr id="379" name="Shape 379"/>
        <p:cNvGrpSpPr/>
        <p:nvPr/>
      </p:nvGrpSpPr>
      <p:grpSpPr>
        <a:xfrm>
          <a:off x="0" y="0"/>
          <a:ext cx="0" cy="0"/>
          <a:chOff x="0" y="0"/>
          <a:chExt cx="0" cy="0"/>
        </a:xfrm>
      </p:grpSpPr>
      <p:sp>
        <p:nvSpPr>
          <p:cNvPr id="380" name="Google Shape;380;p63"/>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81" name="Google Shape;381;p63"/>
          <p:cNvSpPr txBox="1"/>
          <p:nvPr>
            <p:ph idx="1" type="body"/>
          </p:nvPr>
        </p:nvSpPr>
        <p:spPr>
          <a:xfrm>
            <a:off x="761825" y="2825567"/>
            <a:ext cx="3224100" cy="32337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sz="1600"/>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382" name="Google Shape;382;p63"/>
          <p:cNvSpPr txBox="1"/>
          <p:nvPr>
            <p:ph idx="2" type="body"/>
          </p:nvPr>
        </p:nvSpPr>
        <p:spPr>
          <a:xfrm>
            <a:off x="4482570" y="2825567"/>
            <a:ext cx="3224100" cy="32337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sz="1600"/>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383" name="Google Shape;383;p63"/>
          <p:cNvSpPr txBox="1"/>
          <p:nvPr>
            <p:ph idx="3" type="body"/>
          </p:nvPr>
        </p:nvSpPr>
        <p:spPr>
          <a:xfrm>
            <a:off x="8167924" y="2825567"/>
            <a:ext cx="3224100" cy="32337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sz="1600"/>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384" name="Google Shape;384;p63"/>
          <p:cNvSpPr txBox="1"/>
          <p:nvPr>
            <p:ph idx="4" type="subTitle"/>
          </p:nvPr>
        </p:nvSpPr>
        <p:spPr>
          <a:xfrm>
            <a:off x="786086" y="1970336"/>
            <a:ext cx="31995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Char char="•"/>
              <a:defRPr b="1" sz="2000"/>
            </a:lvl1pPr>
            <a:lvl2pPr lvl="1" algn="l">
              <a:lnSpc>
                <a:spcPct val="90000"/>
              </a:lnSpc>
              <a:spcBef>
                <a:spcPts val="500"/>
              </a:spcBef>
              <a:spcAft>
                <a:spcPts val="0"/>
              </a:spcAft>
              <a:buSzPts val="2000"/>
              <a:buChar char="•"/>
              <a:defRPr/>
            </a:lvl2pPr>
            <a:lvl3pPr lvl="2" algn="l">
              <a:lnSpc>
                <a:spcPct val="90000"/>
              </a:lnSpc>
              <a:spcBef>
                <a:spcPts val="500"/>
              </a:spcBef>
              <a:spcAft>
                <a:spcPts val="0"/>
              </a:spcAft>
              <a:buSzPts val="1600"/>
              <a:buChar char="•"/>
              <a:defRPr/>
            </a:lvl3pPr>
            <a:lvl4pPr lvl="3" algn="l">
              <a:lnSpc>
                <a:spcPct val="90000"/>
              </a:lnSpc>
              <a:spcBef>
                <a:spcPts val="500"/>
              </a:spcBef>
              <a:spcAft>
                <a:spcPts val="0"/>
              </a:spcAft>
              <a:buSzPts val="1600"/>
              <a:buChar char="•"/>
              <a:defRPr/>
            </a:lvl4pPr>
            <a:lvl5pPr lvl="4" algn="l">
              <a:lnSpc>
                <a:spcPct val="90000"/>
              </a:lnSpc>
              <a:spcBef>
                <a:spcPts val="500"/>
              </a:spcBef>
              <a:spcAft>
                <a:spcPts val="0"/>
              </a:spcAft>
              <a:buSzPts val="1600"/>
              <a:buChar char="•"/>
              <a:defRPr/>
            </a:lvl5pPr>
            <a:lvl6pPr lvl="5" algn="l">
              <a:lnSpc>
                <a:spcPct val="90000"/>
              </a:lnSpc>
              <a:spcBef>
                <a:spcPts val="500"/>
              </a:spcBef>
              <a:spcAft>
                <a:spcPts val="0"/>
              </a:spcAft>
              <a:buSzPts val="1600"/>
              <a:buChar char="•"/>
              <a:defRPr/>
            </a:lvl6pPr>
            <a:lvl7pPr lvl="6" algn="l">
              <a:lnSpc>
                <a:spcPct val="90000"/>
              </a:lnSpc>
              <a:spcBef>
                <a:spcPts val="500"/>
              </a:spcBef>
              <a:spcAft>
                <a:spcPts val="0"/>
              </a:spcAft>
              <a:buSzPts val="1600"/>
              <a:buChar char="•"/>
              <a:defRPr/>
            </a:lvl7pPr>
            <a:lvl8pPr lvl="7" algn="l">
              <a:lnSpc>
                <a:spcPct val="90000"/>
              </a:lnSpc>
              <a:spcBef>
                <a:spcPts val="500"/>
              </a:spcBef>
              <a:spcAft>
                <a:spcPts val="0"/>
              </a:spcAft>
              <a:buSzPts val="1600"/>
              <a:buChar char="•"/>
              <a:defRPr/>
            </a:lvl8pPr>
            <a:lvl9pPr lvl="8" algn="l">
              <a:lnSpc>
                <a:spcPct val="90000"/>
              </a:lnSpc>
              <a:spcBef>
                <a:spcPts val="500"/>
              </a:spcBef>
              <a:spcAft>
                <a:spcPts val="0"/>
              </a:spcAft>
              <a:buSzPts val="1600"/>
              <a:buChar char="•"/>
              <a:defRPr/>
            </a:lvl9pPr>
          </a:lstStyle>
          <a:p/>
        </p:txBody>
      </p:sp>
      <p:sp>
        <p:nvSpPr>
          <p:cNvPr id="385" name="Google Shape;385;p63"/>
          <p:cNvSpPr txBox="1"/>
          <p:nvPr>
            <p:ph idx="5" type="subTitle"/>
          </p:nvPr>
        </p:nvSpPr>
        <p:spPr>
          <a:xfrm>
            <a:off x="4494767" y="1970336"/>
            <a:ext cx="31995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Char char="•"/>
              <a:defRPr b="1" sz="2000"/>
            </a:lvl1pPr>
            <a:lvl2pPr lvl="1" algn="l">
              <a:lnSpc>
                <a:spcPct val="90000"/>
              </a:lnSpc>
              <a:spcBef>
                <a:spcPts val="500"/>
              </a:spcBef>
              <a:spcAft>
                <a:spcPts val="0"/>
              </a:spcAft>
              <a:buSzPts val="2000"/>
              <a:buChar char="•"/>
              <a:defRPr/>
            </a:lvl2pPr>
            <a:lvl3pPr lvl="2" algn="l">
              <a:lnSpc>
                <a:spcPct val="90000"/>
              </a:lnSpc>
              <a:spcBef>
                <a:spcPts val="500"/>
              </a:spcBef>
              <a:spcAft>
                <a:spcPts val="0"/>
              </a:spcAft>
              <a:buSzPts val="1600"/>
              <a:buChar char="•"/>
              <a:defRPr/>
            </a:lvl3pPr>
            <a:lvl4pPr lvl="3" algn="l">
              <a:lnSpc>
                <a:spcPct val="90000"/>
              </a:lnSpc>
              <a:spcBef>
                <a:spcPts val="500"/>
              </a:spcBef>
              <a:spcAft>
                <a:spcPts val="0"/>
              </a:spcAft>
              <a:buSzPts val="1600"/>
              <a:buChar char="•"/>
              <a:defRPr/>
            </a:lvl4pPr>
            <a:lvl5pPr lvl="4" algn="l">
              <a:lnSpc>
                <a:spcPct val="90000"/>
              </a:lnSpc>
              <a:spcBef>
                <a:spcPts val="500"/>
              </a:spcBef>
              <a:spcAft>
                <a:spcPts val="0"/>
              </a:spcAft>
              <a:buSzPts val="1600"/>
              <a:buChar char="•"/>
              <a:defRPr/>
            </a:lvl5pPr>
            <a:lvl6pPr lvl="5" algn="l">
              <a:lnSpc>
                <a:spcPct val="90000"/>
              </a:lnSpc>
              <a:spcBef>
                <a:spcPts val="500"/>
              </a:spcBef>
              <a:spcAft>
                <a:spcPts val="0"/>
              </a:spcAft>
              <a:buSzPts val="1600"/>
              <a:buChar char="•"/>
              <a:defRPr/>
            </a:lvl6pPr>
            <a:lvl7pPr lvl="6" algn="l">
              <a:lnSpc>
                <a:spcPct val="90000"/>
              </a:lnSpc>
              <a:spcBef>
                <a:spcPts val="500"/>
              </a:spcBef>
              <a:spcAft>
                <a:spcPts val="0"/>
              </a:spcAft>
              <a:buSzPts val="1600"/>
              <a:buChar char="•"/>
              <a:defRPr/>
            </a:lvl7pPr>
            <a:lvl8pPr lvl="7" algn="l">
              <a:lnSpc>
                <a:spcPct val="90000"/>
              </a:lnSpc>
              <a:spcBef>
                <a:spcPts val="500"/>
              </a:spcBef>
              <a:spcAft>
                <a:spcPts val="0"/>
              </a:spcAft>
              <a:buSzPts val="1600"/>
              <a:buChar char="•"/>
              <a:defRPr/>
            </a:lvl8pPr>
            <a:lvl9pPr lvl="8" algn="l">
              <a:lnSpc>
                <a:spcPct val="90000"/>
              </a:lnSpc>
              <a:spcBef>
                <a:spcPts val="500"/>
              </a:spcBef>
              <a:spcAft>
                <a:spcPts val="0"/>
              </a:spcAft>
              <a:buSzPts val="1600"/>
              <a:buChar char="•"/>
              <a:defRPr/>
            </a:lvl9pPr>
          </a:lstStyle>
          <a:p/>
        </p:txBody>
      </p:sp>
      <p:sp>
        <p:nvSpPr>
          <p:cNvPr id="386" name="Google Shape;386;p63"/>
          <p:cNvSpPr txBox="1"/>
          <p:nvPr>
            <p:ph idx="6" type="subTitle"/>
          </p:nvPr>
        </p:nvSpPr>
        <p:spPr>
          <a:xfrm>
            <a:off x="8180121" y="1970336"/>
            <a:ext cx="3199500"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Char char="•"/>
              <a:defRPr b="1" sz="2000"/>
            </a:lvl1pPr>
            <a:lvl2pPr lvl="1" algn="l">
              <a:lnSpc>
                <a:spcPct val="90000"/>
              </a:lnSpc>
              <a:spcBef>
                <a:spcPts val="500"/>
              </a:spcBef>
              <a:spcAft>
                <a:spcPts val="0"/>
              </a:spcAft>
              <a:buSzPts val="2000"/>
              <a:buChar char="•"/>
              <a:defRPr/>
            </a:lvl2pPr>
            <a:lvl3pPr lvl="2" algn="l">
              <a:lnSpc>
                <a:spcPct val="90000"/>
              </a:lnSpc>
              <a:spcBef>
                <a:spcPts val="500"/>
              </a:spcBef>
              <a:spcAft>
                <a:spcPts val="0"/>
              </a:spcAft>
              <a:buSzPts val="1600"/>
              <a:buChar char="•"/>
              <a:defRPr/>
            </a:lvl3pPr>
            <a:lvl4pPr lvl="3" algn="l">
              <a:lnSpc>
                <a:spcPct val="90000"/>
              </a:lnSpc>
              <a:spcBef>
                <a:spcPts val="500"/>
              </a:spcBef>
              <a:spcAft>
                <a:spcPts val="0"/>
              </a:spcAft>
              <a:buSzPts val="1600"/>
              <a:buChar char="•"/>
              <a:defRPr/>
            </a:lvl4pPr>
            <a:lvl5pPr lvl="4" algn="l">
              <a:lnSpc>
                <a:spcPct val="90000"/>
              </a:lnSpc>
              <a:spcBef>
                <a:spcPts val="500"/>
              </a:spcBef>
              <a:spcAft>
                <a:spcPts val="0"/>
              </a:spcAft>
              <a:buSzPts val="1600"/>
              <a:buChar char="•"/>
              <a:defRPr/>
            </a:lvl5pPr>
            <a:lvl6pPr lvl="5" algn="l">
              <a:lnSpc>
                <a:spcPct val="90000"/>
              </a:lnSpc>
              <a:spcBef>
                <a:spcPts val="500"/>
              </a:spcBef>
              <a:spcAft>
                <a:spcPts val="0"/>
              </a:spcAft>
              <a:buSzPts val="1600"/>
              <a:buChar char="•"/>
              <a:defRPr/>
            </a:lvl6pPr>
            <a:lvl7pPr lvl="6" algn="l">
              <a:lnSpc>
                <a:spcPct val="90000"/>
              </a:lnSpc>
              <a:spcBef>
                <a:spcPts val="500"/>
              </a:spcBef>
              <a:spcAft>
                <a:spcPts val="0"/>
              </a:spcAft>
              <a:buSzPts val="1600"/>
              <a:buChar char="•"/>
              <a:defRPr/>
            </a:lvl7pPr>
            <a:lvl8pPr lvl="7" algn="l">
              <a:lnSpc>
                <a:spcPct val="90000"/>
              </a:lnSpc>
              <a:spcBef>
                <a:spcPts val="500"/>
              </a:spcBef>
              <a:spcAft>
                <a:spcPts val="0"/>
              </a:spcAft>
              <a:buSzPts val="1600"/>
              <a:buChar char="•"/>
              <a:defRPr/>
            </a:lvl8pPr>
            <a:lvl9pPr lvl="8" algn="l">
              <a:lnSpc>
                <a:spcPct val="90000"/>
              </a:lnSpc>
              <a:spcBef>
                <a:spcPts val="500"/>
              </a:spcBef>
              <a:spcAft>
                <a:spcPts val="0"/>
              </a:spcAft>
              <a:buSzPts val="1600"/>
              <a:buChar char="•"/>
              <a:defRPr/>
            </a:lvl9pPr>
          </a:lstStyle>
          <a:p/>
        </p:txBody>
      </p:sp>
      <p:sp>
        <p:nvSpPr>
          <p:cNvPr id="387" name="Google Shape;387;p63"/>
          <p:cNvSpPr txBox="1"/>
          <p:nvPr>
            <p:ph idx="12" type="sldNum"/>
          </p:nvPr>
        </p:nvSpPr>
        <p:spPr>
          <a:xfrm>
            <a:off x="11097897"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8" name="Google Shape;388;p63"/>
          <p:cNvSpPr txBox="1"/>
          <p:nvPr>
            <p:ph idx="7" type="body"/>
          </p:nvPr>
        </p:nvSpPr>
        <p:spPr>
          <a:xfrm>
            <a:off x="748492" y="1174703"/>
            <a:ext cx="10659300" cy="5859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1">
  <p:cSld name="15 Content D - Card Left">
    <p:spTree>
      <p:nvGrpSpPr>
        <p:cNvPr id="389" name="Shape 389"/>
        <p:cNvGrpSpPr/>
        <p:nvPr/>
      </p:nvGrpSpPr>
      <p:grpSpPr>
        <a:xfrm>
          <a:off x="0" y="0"/>
          <a:ext cx="0" cy="0"/>
          <a:chOff x="0" y="0"/>
          <a:chExt cx="0" cy="0"/>
        </a:xfrm>
      </p:grpSpPr>
      <p:sp>
        <p:nvSpPr>
          <p:cNvPr id="390" name="Google Shape;390;p64"/>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91" name="Google Shape;391;p64"/>
          <p:cNvSpPr/>
          <p:nvPr/>
        </p:nvSpPr>
        <p:spPr>
          <a:xfrm>
            <a:off x="609459" y="1825633"/>
            <a:ext cx="5555100" cy="44229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4"/>
          <p:cNvSpPr txBox="1"/>
          <p:nvPr>
            <p:ph idx="1" type="body"/>
          </p:nvPr>
        </p:nvSpPr>
        <p:spPr>
          <a:xfrm>
            <a:off x="7072576" y="1988833"/>
            <a:ext cx="4354800" cy="41499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sz="2000"/>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393" name="Google Shape;393;p64"/>
          <p:cNvSpPr txBox="1"/>
          <p:nvPr>
            <p:ph idx="2" type="body"/>
          </p:nvPr>
        </p:nvSpPr>
        <p:spPr>
          <a:xfrm>
            <a:off x="759210" y="1988833"/>
            <a:ext cx="5244300" cy="41499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sz="2000"/>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394" name="Google Shape;394;p64"/>
          <p:cNvSpPr txBox="1"/>
          <p:nvPr>
            <p:ph idx="12" type="sldNum"/>
          </p:nvPr>
        </p:nvSpPr>
        <p:spPr>
          <a:xfrm>
            <a:off x="11097897"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64"/>
          <p:cNvSpPr txBox="1"/>
          <p:nvPr>
            <p:ph idx="3" type="body"/>
          </p:nvPr>
        </p:nvSpPr>
        <p:spPr>
          <a:xfrm>
            <a:off x="748492" y="1174703"/>
            <a:ext cx="10659300" cy="5859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396" name="Shape 396"/>
        <p:cNvGrpSpPr/>
        <p:nvPr/>
      </p:nvGrpSpPr>
      <p:grpSpPr>
        <a:xfrm>
          <a:off x="0" y="0"/>
          <a:ext cx="0" cy="0"/>
          <a:chOff x="0" y="0"/>
          <a:chExt cx="0" cy="0"/>
        </a:xfrm>
      </p:grpSpPr>
      <p:sp>
        <p:nvSpPr>
          <p:cNvPr id="397" name="Google Shape;397;p65"/>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398" name="Google Shape;398;p65"/>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349250" lvl="1" marL="914400" algn="l">
              <a:lnSpc>
                <a:spcPct val="90000"/>
              </a:lnSpc>
              <a:spcBef>
                <a:spcPts val="500"/>
              </a:spcBef>
              <a:spcAft>
                <a:spcPts val="0"/>
              </a:spcAft>
              <a:buSzPts val="1900"/>
              <a:buChar char="•"/>
              <a:defRPr/>
            </a:lvl2pPr>
            <a:lvl3pPr indent="-349250" lvl="2" marL="1371600" algn="l">
              <a:lnSpc>
                <a:spcPct val="90000"/>
              </a:lnSpc>
              <a:spcBef>
                <a:spcPts val="500"/>
              </a:spcBef>
              <a:spcAft>
                <a:spcPts val="0"/>
              </a:spcAft>
              <a:buSzPts val="1900"/>
              <a:buChar char="•"/>
              <a:defRPr/>
            </a:lvl3pPr>
            <a:lvl4pPr indent="-349250" lvl="3" marL="1828800" algn="l">
              <a:lnSpc>
                <a:spcPct val="90000"/>
              </a:lnSpc>
              <a:spcBef>
                <a:spcPts val="500"/>
              </a:spcBef>
              <a:spcAft>
                <a:spcPts val="0"/>
              </a:spcAft>
              <a:buSzPts val="1900"/>
              <a:buChar char="•"/>
              <a:defRPr/>
            </a:lvl4pPr>
            <a:lvl5pPr indent="-349250" lvl="4" marL="2286000" algn="l">
              <a:lnSpc>
                <a:spcPct val="90000"/>
              </a:lnSpc>
              <a:spcBef>
                <a:spcPts val="500"/>
              </a:spcBef>
              <a:spcAft>
                <a:spcPts val="0"/>
              </a:spcAft>
              <a:buSzPts val="1900"/>
              <a:buChar char="•"/>
              <a:defRPr/>
            </a:lvl5pPr>
            <a:lvl6pPr indent="-349250" lvl="5" marL="2743200" algn="l">
              <a:lnSpc>
                <a:spcPct val="90000"/>
              </a:lnSpc>
              <a:spcBef>
                <a:spcPts val="500"/>
              </a:spcBef>
              <a:spcAft>
                <a:spcPts val="0"/>
              </a:spcAft>
              <a:buClr>
                <a:schemeClr val="lt1"/>
              </a:buClr>
              <a:buSzPts val="1900"/>
              <a:buChar char="•"/>
              <a:defRPr/>
            </a:lvl6pPr>
            <a:lvl7pPr indent="-349250" lvl="6" marL="3200400" algn="l">
              <a:lnSpc>
                <a:spcPct val="90000"/>
              </a:lnSpc>
              <a:spcBef>
                <a:spcPts val="500"/>
              </a:spcBef>
              <a:spcAft>
                <a:spcPts val="0"/>
              </a:spcAft>
              <a:buClr>
                <a:schemeClr val="lt1"/>
              </a:buClr>
              <a:buSzPts val="1900"/>
              <a:buChar char="•"/>
              <a:defRPr/>
            </a:lvl7pPr>
            <a:lvl8pPr indent="-349250" lvl="7" marL="3657600" algn="l">
              <a:lnSpc>
                <a:spcPct val="90000"/>
              </a:lnSpc>
              <a:spcBef>
                <a:spcPts val="500"/>
              </a:spcBef>
              <a:spcAft>
                <a:spcPts val="0"/>
              </a:spcAft>
              <a:buClr>
                <a:schemeClr val="lt1"/>
              </a:buClr>
              <a:buSzPts val="1900"/>
              <a:buChar char="•"/>
              <a:defRPr/>
            </a:lvl8pPr>
            <a:lvl9pPr indent="-349250" lvl="8" marL="4114800" algn="l">
              <a:lnSpc>
                <a:spcPct val="90000"/>
              </a:lnSpc>
              <a:spcBef>
                <a:spcPts val="500"/>
              </a:spcBef>
              <a:spcAft>
                <a:spcPts val="0"/>
              </a:spcAft>
              <a:buClr>
                <a:schemeClr val="lt1"/>
              </a:buClr>
              <a:buSzPts val="1900"/>
              <a:buChar char="•"/>
              <a:defRPr/>
            </a:lvl9pPr>
          </a:lstStyle>
          <a:p/>
        </p:txBody>
      </p:sp>
      <p:sp>
        <p:nvSpPr>
          <p:cNvPr id="399" name="Google Shape;399;p65"/>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spTree>
      <p:nvGrpSpPr>
        <p:cNvPr id="400" name="Shape 400"/>
        <p:cNvGrpSpPr/>
        <p:nvPr/>
      </p:nvGrpSpPr>
      <p:grpSpPr>
        <a:xfrm>
          <a:off x="0" y="0"/>
          <a:ext cx="0" cy="0"/>
          <a:chOff x="0" y="0"/>
          <a:chExt cx="0" cy="0"/>
        </a:xfrm>
      </p:grpSpPr>
      <p:sp>
        <p:nvSpPr>
          <p:cNvPr id="401" name="Google Shape;401;p66"/>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4000"/>
              <a:buFont typeface="DM Sans Medium"/>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402" name="Google Shape;402;p66"/>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1_7 Content A - Basic_3">
    <p:bg>
      <p:bgPr>
        <a:solidFill>
          <a:schemeClr val="lt1"/>
        </a:solidFill>
      </p:bgPr>
    </p:bg>
    <p:spTree>
      <p:nvGrpSpPr>
        <p:cNvPr id="403" name="Shape 403"/>
        <p:cNvGrpSpPr/>
        <p:nvPr/>
      </p:nvGrpSpPr>
      <p:grpSpPr>
        <a:xfrm>
          <a:off x="0" y="0"/>
          <a:ext cx="0" cy="0"/>
          <a:chOff x="0" y="0"/>
          <a:chExt cx="0" cy="0"/>
        </a:xfrm>
      </p:grpSpPr>
      <p:sp>
        <p:nvSpPr>
          <p:cNvPr id="404" name="Google Shape;404;p67"/>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05" name="Google Shape;405;p67"/>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06" name="Google Shape;406;p67"/>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3">
  <p:cSld name="1_7 Content A - Basic 2">
    <p:bg>
      <p:bgPr>
        <a:solidFill>
          <a:schemeClr val="lt1"/>
        </a:solidFill>
      </p:bgPr>
    </p:bg>
    <p:spTree>
      <p:nvGrpSpPr>
        <p:cNvPr id="407" name="Shape 407"/>
        <p:cNvGrpSpPr/>
        <p:nvPr/>
      </p:nvGrpSpPr>
      <p:grpSpPr>
        <a:xfrm>
          <a:off x="0" y="0"/>
          <a:ext cx="0" cy="0"/>
          <a:chOff x="0" y="0"/>
          <a:chExt cx="0" cy="0"/>
        </a:xfrm>
      </p:grpSpPr>
      <p:sp>
        <p:nvSpPr>
          <p:cNvPr id="408" name="Google Shape;408;p68"/>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09" name="Google Shape;409;p68"/>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Content E - Power Statement 1">
    <p:spTree>
      <p:nvGrpSpPr>
        <p:cNvPr id="410" name="Shape 410"/>
        <p:cNvGrpSpPr/>
        <p:nvPr/>
      </p:nvGrpSpPr>
      <p:grpSpPr>
        <a:xfrm>
          <a:off x="0" y="0"/>
          <a:ext cx="0" cy="0"/>
          <a:chOff x="0" y="0"/>
          <a:chExt cx="0" cy="0"/>
        </a:xfrm>
      </p:grpSpPr>
      <p:sp>
        <p:nvSpPr>
          <p:cNvPr id="411" name="Google Shape;411;p69"/>
          <p:cNvSpPr txBox="1"/>
          <p:nvPr>
            <p:ph type="title"/>
          </p:nvPr>
        </p:nvSpPr>
        <p:spPr>
          <a:xfrm>
            <a:off x="1675992"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12" name="Google Shape;412;p69"/>
          <p:cNvSpPr txBox="1"/>
          <p:nvPr>
            <p:ph idx="12" type="sldNum"/>
          </p:nvPr>
        </p:nvSpPr>
        <p:spPr>
          <a:xfrm>
            <a:off x="11406191" y="6333134"/>
            <a:ext cx="731400" cy="525000"/>
          </a:xfrm>
          <a:prstGeom prst="rect">
            <a:avLst/>
          </a:prstGeom>
        </p:spPr>
        <p:txBody>
          <a:bodyPr anchorCtr="0" anchor="t" bIns="121875" lIns="121875" spcFirstLastPara="1" rIns="121875" wrap="square" tIns="1218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showMasterSp="0">
  <p:cSld name="1_7 Content A - Basic_4">
    <p:bg>
      <p:bgPr>
        <a:solidFill>
          <a:schemeClr val="dk2"/>
        </a:solidFill>
      </p:bgPr>
    </p:bg>
    <p:spTree>
      <p:nvGrpSpPr>
        <p:cNvPr id="413" name="Shape 413"/>
        <p:cNvGrpSpPr/>
        <p:nvPr/>
      </p:nvGrpSpPr>
      <p:grpSpPr>
        <a:xfrm>
          <a:off x="0" y="0"/>
          <a:ext cx="0" cy="0"/>
          <a:chOff x="0" y="0"/>
          <a:chExt cx="0" cy="0"/>
        </a:xfrm>
      </p:grpSpPr>
      <p:sp>
        <p:nvSpPr>
          <p:cNvPr id="414" name="Google Shape;414;p70"/>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p:cSld name="Content E - Power Statement 2">
    <p:bg>
      <p:bgPr>
        <a:solidFill>
          <a:schemeClr val="accent4"/>
        </a:solidFill>
      </p:bgPr>
    </p:bg>
    <p:spTree>
      <p:nvGrpSpPr>
        <p:cNvPr id="415" name="Shape 415"/>
        <p:cNvGrpSpPr/>
        <p:nvPr/>
      </p:nvGrpSpPr>
      <p:grpSpPr>
        <a:xfrm>
          <a:off x="0" y="0"/>
          <a:ext cx="0" cy="0"/>
          <a:chOff x="0" y="0"/>
          <a:chExt cx="0" cy="0"/>
        </a:xfrm>
      </p:grpSpPr>
      <p:sp>
        <p:nvSpPr>
          <p:cNvPr id="416" name="Google Shape;416;p71"/>
          <p:cNvSpPr txBox="1"/>
          <p:nvPr>
            <p:ph type="title"/>
          </p:nvPr>
        </p:nvSpPr>
        <p:spPr>
          <a:xfrm>
            <a:off x="1675992" y="535625"/>
            <a:ext cx="88371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17" name="Google Shape;417;p71"/>
          <p:cNvSpPr txBox="1"/>
          <p:nvPr>
            <p:ph idx="12" type="sldNum"/>
          </p:nvPr>
        </p:nvSpPr>
        <p:spPr>
          <a:xfrm>
            <a:off x="11406191" y="6333134"/>
            <a:ext cx="731400" cy="525000"/>
          </a:xfrm>
          <a:prstGeom prst="rect">
            <a:avLst/>
          </a:prstGeom>
        </p:spPr>
        <p:txBody>
          <a:bodyPr anchorCtr="0" anchor="t" bIns="121875" lIns="121875" spcFirstLastPara="1" rIns="121875" wrap="square" tIns="1218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503" y="600200"/>
            <a:ext cx="8488200" cy="5454300"/>
          </a:xfrm>
          <a:prstGeom prst="rect">
            <a:avLst/>
          </a:prstGeom>
        </p:spPr>
        <p:txBody>
          <a:bodyPr anchorCtr="0" anchor="ctr" bIns="121875" lIns="121875" spcFirstLastPara="1" rIns="121875" wrap="square" tIns="121875">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4" name="Google Shape;34;p8"/>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7 Content A - Basic_1">
    <p:spTree>
      <p:nvGrpSpPr>
        <p:cNvPr id="418" name="Shape 418"/>
        <p:cNvGrpSpPr/>
        <p:nvPr/>
      </p:nvGrpSpPr>
      <p:grpSpPr>
        <a:xfrm>
          <a:off x="0" y="0"/>
          <a:ext cx="0" cy="0"/>
          <a:chOff x="0" y="0"/>
          <a:chExt cx="0" cy="0"/>
        </a:xfrm>
      </p:grpSpPr>
      <p:sp>
        <p:nvSpPr>
          <p:cNvPr id="419" name="Google Shape;419;p72"/>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800"/>
              <a:buChar char="•"/>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0" name="Google Shape;420;p72"/>
          <p:cNvSpPr txBox="1"/>
          <p:nvPr>
            <p:ph idx="2" type="body"/>
          </p:nvPr>
        </p:nvSpPr>
        <p:spPr>
          <a:xfrm>
            <a:off x="761817" y="1988833"/>
            <a:ext cx="10659300" cy="41499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SzPts val="2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1" name="Google Shape;421;p72"/>
          <p:cNvSpPr txBox="1"/>
          <p:nvPr>
            <p:ph type="title"/>
          </p:nvPr>
        </p:nvSpPr>
        <p:spPr>
          <a:xfrm>
            <a:off x="609606" y="365125"/>
            <a:ext cx="108108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72"/>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Med">
  <p:cSld name="1_Content E - Blank_1_1">
    <p:bg>
      <p:bgPr>
        <a:blipFill>
          <a:blip r:embed="rId2">
            <a:alphaModFix/>
          </a:blip>
          <a:stretch>
            <a:fillRect/>
          </a:stretch>
        </a:blipFill>
      </p:bgPr>
    </p:bg>
    <p:spTree>
      <p:nvGrpSpPr>
        <p:cNvPr id="423" name="Shape 423"/>
        <p:cNvGrpSpPr/>
        <p:nvPr/>
      </p:nvGrpSpPr>
      <p:grpSpPr>
        <a:xfrm>
          <a:off x="0" y="0"/>
          <a:ext cx="0" cy="0"/>
          <a:chOff x="0" y="0"/>
          <a:chExt cx="0" cy="0"/>
        </a:xfrm>
      </p:grpSpPr>
      <p:sp>
        <p:nvSpPr>
          <p:cNvPr id="424" name="Google Shape;424;p73"/>
          <p:cNvSpPr txBox="1"/>
          <p:nvPr>
            <p:ph type="title"/>
          </p:nvPr>
        </p:nvSpPr>
        <p:spPr>
          <a:xfrm>
            <a:off x="616606" y="1857450"/>
            <a:ext cx="6299100" cy="3143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7200"/>
              <a:buFont typeface="DM Sans Medium"/>
              <a:buNone/>
              <a:defRPr sz="7200">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p:txBody>
      </p:sp>
      <p:pic>
        <p:nvPicPr>
          <p:cNvPr id="425" name="Google Shape;425;p73"/>
          <p:cNvPicPr preferRelativeResize="0"/>
          <p:nvPr/>
        </p:nvPicPr>
        <p:blipFill rotWithShape="1">
          <a:blip r:embed="rId3">
            <a:alphaModFix/>
          </a:blip>
          <a:srcRect b="0" l="0" r="0" t="0"/>
          <a:stretch/>
        </p:blipFill>
        <p:spPr>
          <a:xfrm>
            <a:off x="797308" y="5943425"/>
            <a:ext cx="4100872" cy="349713"/>
          </a:xfrm>
          <a:prstGeom prst="rect">
            <a:avLst/>
          </a:prstGeom>
          <a:noFill/>
          <a:ln>
            <a:noFill/>
          </a:ln>
        </p:spPr>
      </p:pic>
      <p:sp>
        <p:nvSpPr>
          <p:cNvPr id="426" name="Google Shape;426;p73"/>
          <p:cNvSpPr txBox="1"/>
          <p:nvPr>
            <p:ph idx="12" type="sldNum"/>
          </p:nvPr>
        </p:nvSpPr>
        <p:spPr>
          <a:xfrm>
            <a:off x="11406191" y="6333134"/>
            <a:ext cx="731400" cy="525000"/>
          </a:xfrm>
          <a:prstGeom prst="rect">
            <a:avLst/>
          </a:prstGeom>
        </p:spPr>
        <p:txBody>
          <a:bodyPr anchorCtr="0" anchor="t" bIns="121875" lIns="121875" spcFirstLastPara="1" rIns="121875" wrap="square" tIns="1218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1" showMasterSp="0">
  <p:cSld name="Content F - Artistic Divider 1">
    <p:bg>
      <p:bgPr>
        <a:solidFill>
          <a:srgbClr val="70C4AB"/>
        </a:solidFill>
      </p:bgPr>
    </p:bg>
    <p:spTree>
      <p:nvGrpSpPr>
        <p:cNvPr id="427" name="Shape 427"/>
        <p:cNvGrpSpPr/>
        <p:nvPr/>
      </p:nvGrpSpPr>
      <p:grpSpPr>
        <a:xfrm>
          <a:off x="0" y="0"/>
          <a:ext cx="0" cy="0"/>
          <a:chOff x="0" y="0"/>
          <a:chExt cx="0" cy="0"/>
        </a:xfrm>
      </p:grpSpPr>
      <p:sp>
        <p:nvSpPr>
          <p:cNvPr id="428" name="Google Shape;428;p74"/>
          <p:cNvSpPr txBox="1"/>
          <p:nvPr>
            <p:ph type="title"/>
          </p:nvPr>
        </p:nvSpPr>
        <p:spPr>
          <a:xfrm>
            <a:off x="609605" y="2447924"/>
            <a:ext cx="10969800" cy="38004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grpSp>
        <p:nvGrpSpPr>
          <p:cNvPr id="429" name="Google Shape;429;p74"/>
          <p:cNvGrpSpPr/>
          <p:nvPr/>
        </p:nvGrpSpPr>
        <p:grpSpPr>
          <a:xfrm>
            <a:off x="609575" y="527457"/>
            <a:ext cx="5554299" cy="1655069"/>
            <a:chOff x="609600" y="527480"/>
            <a:chExt cx="8129829" cy="2422525"/>
          </a:xfrm>
        </p:grpSpPr>
        <p:sp>
          <p:nvSpPr>
            <p:cNvPr id="430" name="Google Shape;430;p74"/>
            <p:cNvSpPr/>
            <p:nvPr/>
          </p:nvSpPr>
          <p:spPr>
            <a:xfrm>
              <a:off x="3432457" y="558275"/>
              <a:ext cx="2391730" cy="2391730"/>
            </a:xfrm>
            <a:custGeom>
              <a:rect b="b" l="l" r="r" t="t"/>
              <a:pathLst>
                <a:path extrusionOk="0" h="2391730" w="2391730">
                  <a:moveTo>
                    <a:pt x="2391730" y="1195865"/>
                  </a:moveTo>
                  <a:cubicBezTo>
                    <a:pt x="2391730" y="1856323"/>
                    <a:pt x="1856323" y="2391730"/>
                    <a:pt x="1195865" y="2391730"/>
                  </a:cubicBezTo>
                  <a:cubicBezTo>
                    <a:pt x="535407" y="2391730"/>
                    <a:pt x="0" y="1856323"/>
                    <a:pt x="0" y="1195865"/>
                  </a:cubicBezTo>
                  <a:cubicBezTo>
                    <a:pt x="0" y="535407"/>
                    <a:pt x="535407" y="0"/>
                    <a:pt x="1195865" y="0"/>
                  </a:cubicBezTo>
                  <a:cubicBezTo>
                    <a:pt x="1856323" y="0"/>
                    <a:pt x="2391730" y="535407"/>
                    <a:pt x="2391730" y="1195865"/>
                  </a:cubicBez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1" name="Google Shape;431;p74"/>
            <p:cNvSpPr/>
            <p:nvPr/>
          </p:nvSpPr>
          <p:spPr>
            <a:xfrm>
              <a:off x="609600" y="609600"/>
              <a:ext cx="2299345" cy="2299345"/>
            </a:xfrm>
            <a:custGeom>
              <a:rect b="b" l="l" r="r" t="t"/>
              <a:pathLst>
                <a:path extrusionOk="0" h="2299345" w="2299345">
                  <a:moveTo>
                    <a:pt x="0" y="0"/>
                  </a:moveTo>
                  <a:lnTo>
                    <a:pt x="2299346" y="0"/>
                  </a:lnTo>
                  <a:lnTo>
                    <a:pt x="2299346" y="2299346"/>
                  </a:lnTo>
                  <a:lnTo>
                    <a:pt x="0" y="2299346"/>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2" name="Google Shape;432;p74"/>
            <p:cNvSpPr/>
            <p:nvPr/>
          </p:nvSpPr>
          <p:spPr>
            <a:xfrm>
              <a:off x="5998691" y="527480"/>
              <a:ext cx="2740738" cy="2371200"/>
            </a:xfrm>
            <a:custGeom>
              <a:rect b="b" l="l" r="r" t="t"/>
              <a:pathLst>
                <a:path extrusionOk="0" h="2371200" w="2740738">
                  <a:moveTo>
                    <a:pt x="1370369" y="0"/>
                  </a:moveTo>
                  <a:lnTo>
                    <a:pt x="2740738" y="2371200"/>
                  </a:lnTo>
                  <a:lnTo>
                    <a:pt x="0" y="2371200"/>
                  </a:lnTo>
                  <a:lnTo>
                    <a:pt x="1370369" y="0"/>
                  </a:lnTo>
                  <a:close/>
                </a:path>
              </a:pathLst>
            </a:custGeom>
            <a:solidFill>
              <a:srgbClr val="42BA9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33" name="Google Shape;433;p74"/>
          <p:cNvSpPr txBox="1"/>
          <p:nvPr/>
        </p:nvSpPr>
        <p:spPr>
          <a:xfrm>
            <a:off x="646568" y="6361500"/>
            <a:ext cx="53781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None/>
            </a:pPr>
            <a:r>
              <a:rPr b="0" i="0" lang="en" sz="1100" u="none" cap="none" strike="noStrike">
                <a:solidFill>
                  <a:schemeClr val="dk1"/>
                </a:solidFill>
                <a:latin typeface="DM Sans"/>
                <a:ea typeface="DM Sans"/>
                <a:cs typeface="DM Sans"/>
                <a:sym typeface="DM Sans"/>
              </a:rPr>
              <a:t>©2024 Databricks Inc. — All rights reserved</a:t>
            </a:r>
            <a:endParaRPr b="0" i="0" sz="1100" u="none" cap="none" strike="noStrike">
              <a:solidFill>
                <a:schemeClr val="dk1"/>
              </a:solidFill>
              <a:latin typeface="DM Sans"/>
              <a:ea typeface="DM Sans"/>
              <a:cs typeface="DM Sans"/>
              <a:sym typeface="DM Sans"/>
            </a:endParaRPr>
          </a:p>
        </p:txBody>
      </p:sp>
      <p:pic>
        <p:nvPicPr>
          <p:cNvPr id="434" name="Google Shape;434;p74"/>
          <p:cNvPicPr preferRelativeResize="0"/>
          <p:nvPr/>
        </p:nvPicPr>
        <p:blipFill rotWithShape="1">
          <a:blip r:embed="rId2">
            <a:alphaModFix/>
          </a:blip>
          <a:srcRect b="0" l="0" r="0" t="0"/>
          <a:stretch/>
        </p:blipFill>
        <p:spPr>
          <a:xfrm>
            <a:off x="11257964" y="6473302"/>
            <a:ext cx="186673" cy="186673"/>
          </a:xfrm>
          <a:prstGeom prst="rect">
            <a:avLst/>
          </a:prstGeom>
          <a:noFill/>
          <a:ln>
            <a:noFill/>
          </a:ln>
        </p:spPr>
      </p:pic>
      <p:sp>
        <p:nvSpPr>
          <p:cNvPr id="435" name="Google Shape;435;p74"/>
          <p:cNvSpPr txBox="1"/>
          <p:nvPr>
            <p:ph idx="12" type="sldNum"/>
          </p:nvPr>
        </p:nvSpPr>
        <p:spPr>
          <a:xfrm>
            <a:off x="11406191" y="6333134"/>
            <a:ext cx="731400" cy="525000"/>
          </a:xfrm>
          <a:prstGeom prst="rect">
            <a:avLst/>
          </a:prstGeom>
        </p:spPr>
        <p:txBody>
          <a:bodyPr anchorCtr="0" anchor="t" bIns="121875" lIns="121875" spcFirstLastPara="1" rIns="121875" wrap="square" tIns="1218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7 Content A - Basic_2">
    <p:spTree>
      <p:nvGrpSpPr>
        <p:cNvPr id="436" name="Shape 436"/>
        <p:cNvGrpSpPr/>
        <p:nvPr/>
      </p:nvGrpSpPr>
      <p:grpSpPr>
        <a:xfrm>
          <a:off x="0" y="0"/>
          <a:ext cx="0" cy="0"/>
          <a:chOff x="0" y="0"/>
          <a:chExt cx="0" cy="0"/>
        </a:xfrm>
      </p:grpSpPr>
      <p:sp>
        <p:nvSpPr>
          <p:cNvPr id="437" name="Google Shape;437;p75"/>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800"/>
              <a:buChar char="•"/>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8" name="Google Shape;438;p75"/>
          <p:cNvSpPr txBox="1"/>
          <p:nvPr>
            <p:ph idx="2" type="body"/>
          </p:nvPr>
        </p:nvSpPr>
        <p:spPr>
          <a:xfrm>
            <a:off x="761817" y="1988833"/>
            <a:ext cx="10659300" cy="41499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SzPts val="2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9" name="Google Shape;439;p75"/>
          <p:cNvSpPr txBox="1"/>
          <p:nvPr>
            <p:ph type="title"/>
          </p:nvPr>
        </p:nvSpPr>
        <p:spPr>
          <a:xfrm>
            <a:off x="609606" y="365125"/>
            <a:ext cx="108108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0" name="Google Shape;440;p75"/>
          <p:cNvSpPr txBox="1"/>
          <p:nvPr>
            <p:ph idx="12" type="sldNum"/>
          </p:nvPr>
        </p:nvSpPr>
        <p:spPr>
          <a:xfrm>
            <a:off x="11406191" y="6333134"/>
            <a:ext cx="731400" cy="525000"/>
          </a:xfrm>
          <a:prstGeom prst="rect">
            <a:avLst/>
          </a:prstGeom>
        </p:spPr>
        <p:txBody>
          <a:bodyPr anchorCtr="0" anchor="t" bIns="121875" lIns="121875" spcFirstLastPara="1" rIns="121875" wrap="square" tIns="1218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3 Content C - 3 Column Cards">
    <p:spTree>
      <p:nvGrpSpPr>
        <p:cNvPr id="441" name="Shape 441"/>
        <p:cNvGrpSpPr/>
        <p:nvPr/>
      </p:nvGrpSpPr>
      <p:grpSpPr>
        <a:xfrm>
          <a:off x="0" y="0"/>
          <a:ext cx="0" cy="0"/>
          <a:chOff x="0" y="0"/>
          <a:chExt cx="0" cy="0"/>
        </a:xfrm>
      </p:grpSpPr>
      <p:sp>
        <p:nvSpPr>
          <p:cNvPr id="442" name="Google Shape;442;p76"/>
          <p:cNvSpPr/>
          <p:nvPr/>
        </p:nvSpPr>
        <p:spPr>
          <a:xfrm>
            <a:off x="7980084" y="1825633"/>
            <a:ext cx="35994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a:off x="4294702" y="1825633"/>
            <a:ext cx="35994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a:off x="609453" y="1825633"/>
            <a:ext cx="3599400" cy="44229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txBox="1"/>
          <p:nvPr>
            <p:ph idx="1" type="body"/>
          </p:nvPr>
        </p:nvSpPr>
        <p:spPr>
          <a:xfrm>
            <a:off x="761817"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rgbClr val="1B3139"/>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46" name="Google Shape;446;p76"/>
          <p:cNvSpPr txBox="1"/>
          <p:nvPr>
            <p:ph idx="2" type="subTitle"/>
          </p:nvPr>
        </p:nvSpPr>
        <p:spPr>
          <a:xfrm>
            <a:off x="764817" y="1174702"/>
            <a:ext cx="106146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800"/>
              <a:buChar char="•"/>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7" name="Google Shape;447;p76"/>
          <p:cNvSpPr txBox="1"/>
          <p:nvPr>
            <p:ph idx="3" type="body"/>
          </p:nvPr>
        </p:nvSpPr>
        <p:spPr>
          <a:xfrm>
            <a:off x="4482524" y="2825567"/>
            <a:ext cx="3224100" cy="32337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SzPts val="1600"/>
              <a:buChar char="•"/>
              <a:defRPr sz="1600">
                <a:solidFill>
                  <a:srgbClr val="1B3139"/>
                </a:solidFill>
                <a:latin typeface="DM Sans"/>
                <a:ea typeface="DM Sans"/>
                <a:cs typeface="DM Sans"/>
                <a:sym typeface="DM Sans"/>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8" name="Google Shape;448;p76"/>
          <p:cNvSpPr txBox="1"/>
          <p:nvPr>
            <p:ph idx="4" type="body"/>
          </p:nvPr>
        </p:nvSpPr>
        <p:spPr>
          <a:xfrm>
            <a:off x="8167839" y="2825567"/>
            <a:ext cx="3224100" cy="32337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0"/>
              </a:spcBef>
              <a:spcAft>
                <a:spcPts val="0"/>
              </a:spcAft>
              <a:buSzPts val="1600"/>
              <a:buChar char="•"/>
              <a:defRPr sz="1600">
                <a:solidFill>
                  <a:srgbClr val="1B3139"/>
                </a:solidFill>
                <a:latin typeface="DM Sans"/>
                <a:ea typeface="DM Sans"/>
                <a:cs typeface="DM Sans"/>
                <a:sym typeface="DM Sans"/>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9" name="Google Shape;449;p76"/>
          <p:cNvSpPr txBox="1"/>
          <p:nvPr>
            <p:ph idx="5" type="subTitle"/>
          </p:nvPr>
        </p:nvSpPr>
        <p:spPr>
          <a:xfrm>
            <a:off x="786078"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rgbClr val="100547"/>
                </a:solidFill>
              </a:defRPr>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50" name="Google Shape;450;p76"/>
          <p:cNvSpPr txBox="1"/>
          <p:nvPr>
            <p:ph idx="6" type="subTitle"/>
          </p:nvPr>
        </p:nvSpPr>
        <p:spPr>
          <a:xfrm>
            <a:off x="4494721"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rgbClr val="100547"/>
                </a:solidFill>
              </a:defRPr>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51" name="Google Shape;451;p76"/>
          <p:cNvSpPr txBox="1"/>
          <p:nvPr>
            <p:ph idx="7" type="subTitle"/>
          </p:nvPr>
        </p:nvSpPr>
        <p:spPr>
          <a:xfrm>
            <a:off x="8180037"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solidFill>
                  <a:srgbClr val="100547"/>
                </a:solidFill>
              </a:defRPr>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52" name="Google Shape;452;p76"/>
          <p:cNvSpPr txBox="1"/>
          <p:nvPr>
            <p:ph type="title"/>
          </p:nvPr>
        </p:nvSpPr>
        <p:spPr>
          <a:xfrm>
            <a:off x="609456" y="365125"/>
            <a:ext cx="107823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3" name="Google Shape;453;p76"/>
          <p:cNvSpPr txBox="1"/>
          <p:nvPr>
            <p:ph idx="12" type="sldNum"/>
          </p:nvPr>
        </p:nvSpPr>
        <p:spPr>
          <a:xfrm>
            <a:off x="11406191" y="6333134"/>
            <a:ext cx="731400" cy="525000"/>
          </a:xfrm>
          <a:prstGeom prst="rect">
            <a:avLst/>
          </a:prstGeom>
        </p:spPr>
        <p:txBody>
          <a:bodyPr anchorCtr="0" anchor="t" bIns="121875" lIns="121875" spcFirstLastPara="1" rIns="121875" wrap="square" tIns="121875">
            <a:noAutofit/>
          </a:bodyPr>
          <a:lstStyle>
            <a:lvl1pPr lvl="0">
              <a:buNone/>
              <a:defRPr sz="1300">
                <a:solidFill>
                  <a:srgbClr val="1B3139"/>
                </a:solidFill>
              </a:defRPr>
            </a:lvl1pPr>
            <a:lvl2pPr lvl="1">
              <a:buNone/>
              <a:defRPr sz="1300">
                <a:solidFill>
                  <a:srgbClr val="1B3139"/>
                </a:solidFill>
              </a:defRPr>
            </a:lvl2pPr>
            <a:lvl3pPr lvl="2">
              <a:buNone/>
              <a:defRPr sz="1300">
                <a:solidFill>
                  <a:srgbClr val="1B3139"/>
                </a:solidFill>
              </a:defRPr>
            </a:lvl3pPr>
            <a:lvl4pPr lvl="3">
              <a:buNone/>
              <a:defRPr sz="1300">
                <a:solidFill>
                  <a:srgbClr val="1B3139"/>
                </a:solidFill>
              </a:defRPr>
            </a:lvl4pPr>
            <a:lvl5pPr lvl="4">
              <a:buNone/>
              <a:defRPr sz="1300">
                <a:solidFill>
                  <a:srgbClr val="1B3139"/>
                </a:solidFill>
              </a:defRPr>
            </a:lvl5pPr>
            <a:lvl6pPr lvl="5">
              <a:buNone/>
              <a:defRPr sz="1300">
                <a:solidFill>
                  <a:srgbClr val="1B3139"/>
                </a:solidFill>
              </a:defRPr>
            </a:lvl6pPr>
            <a:lvl7pPr lvl="6">
              <a:buNone/>
              <a:defRPr sz="1300">
                <a:solidFill>
                  <a:srgbClr val="1B3139"/>
                </a:solidFill>
              </a:defRPr>
            </a:lvl7pPr>
            <a:lvl8pPr lvl="7">
              <a:buNone/>
              <a:defRPr sz="1300">
                <a:solidFill>
                  <a:srgbClr val="1B3139"/>
                </a:solidFill>
              </a:defRPr>
            </a:lvl8pPr>
            <a:lvl9pPr lvl="8">
              <a:buNone/>
              <a:defRPr sz="1300">
                <a:solidFill>
                  <a:srgbClr val="1B3139"/>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showMasterSp="0">
  <p:cSld name="1_7 Content A - Basic_5">
    <p:bg>
      <p:bgPr>
        <a:solidFill>
          <a:schemeClr val="dk2"/>
        </a:solidFill>
      </p:bgPr>
    </p:bg>
    <p:spTree>
      <p:nvGrpSpPr>
        <p:cNvPr id="454" name="Shape 454"/>
        <p:cNvGrpSpPr/>
        <p:nvPr/>
      </p:nvGrpSpPr>
      <p:grpSpPr>
        <a:xfrm>
          <a:off x="0" y="0"/>
          <a:ext cx="0" cy="0"/>
          <a:chOff x="0" y="0"/>
          <a:chExt cx="0" cy="0"/>
        </a:xfrm>
      </p:grpSpPr>
      <p:sp>
        <p:nvSpPr>
          <p:cNvPr id="455" name="Google Shape;455;p77"/>
          <p:cNvSpPr txBox="1"/>
          <p:nvPr>
            <p:ph idx="12" type="sldNum"/>
          </p:nvPr>
        </p:nvSpPr>
        <p:spPr>
          <a:xfrm>
            <a:off x="11406191" y="6333134"/>
            <a:ext cx="731400" cy="525000"/>
          </a:xfrm>
          <a:prstGeom prst="rect">
            <a:avLst/>
          </a:prstGeom>
        </p:spPr>
        <p:txBody>
          <a:bodyPr anchorCtr="0" anchor="t" bIns="121875" lIns="121875" spcFirstLastPara="1" rIns="121875" wrap="square" tIns="1218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2">
  <p:cSld name="7 Content A - Basic_3">
    <p:spTree>
      <p:nvGrpSpPr>
        <p:cNvPr id="456" name="Shape 456"/>
        <p:cNvGrpSpPr/>
        <p:nvPr/>
      </p:nvGrpSpPr>
      <p:grpSpPr>
        <a:xfrm>
          <a:off x="0" y="0"/>
          <a:ext cx="0" cy="0"/>
          <a:chOff x="0" y="0"/>
          <a:chExt cx="0" cy="0"/>
        </a:xfrm>
      </p:grpSpPr>
      <p:sp>
        <p:nvSpPr>
          <p:cNvPr id="457" name="Google Shape;457;p78"/>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800"/>
              <a:buChar char="•"/>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8" name="Google Shape;458;p78"/>
          <p:cNvSpPr txBox="1"/>
          <p:nvPr>
            <p:ph idx="2" type="body"/>
          </p:nvPr>
        </p:nvSpPr>
        <p:spPr>
          <a:xfrm>
            <a:off x="761817" y="1988833"/>
            <a:ext cx="10659300" cy="41499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SzPts val="2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9" name="Google Shape;459;p78"/>
          <p:cNvSpPr txBox="1"/>
          <p:nvPr>
            <p:ph type="title"/>
          </p:nvPr>
        </p:nvSpPr>
        <p:spPr>
          <a:xfrm>
            <a:off x="609606" y="365125"/>
            <a:ext cx="10810800" cy="809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78"/>
          <p:cNvSpPr txBox="1"/>
          <p:nvPr>
            <p:ph idx="12" type="sldNum"/>
          </p:nvPr>
        </p:nvSpPr>
        <p:spPr>
          <a:xfrm>
            <a:off x="11406191" y="6333134"/>
            <a:ext cx="731400" cy="525000"/>
          </a:xfrm>
          <a:prstGeom prst="rect">
            <a:avLst/>
          </a:prstGeom>
        </p:spPr>
        <p:txBody>
          <a:bodyPr anchorCtr="0" anchor="t" bIns="121875" lIns="121875" spcFirstLastPara="1" rIns="121875" wrap="square" tIns="12187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p:cSld name="OBJECT_2_1_1_2_1_1_1_3_1">
    <p:bg>
      <p:bgPr>
        <a:solidFill>
          <a:schemeClr val="dk1"/>
        </a:solidFill>
      </p:bgPr>
    </p:bg>
    <p:spTree>
      <p:nvGrpSpPr>
        <p:cNvPr id="461" name="Shape 461"/>
        <p:cNvGrpSpPr/>
        <p:nvPr/>
      </p:nvGrpSpPr>
      <p:grpSpPr>
        <a:xfrm>
          <a:off x="0" y="0"/>
          <a:ext cx="0" cy="0"/>
          <a:chOff x="0" y="0"/>
          <a:chExt cx="0" cy="0"/>
        </a:xfrm>
      </p:grpSpPr>
      <p:sp>
        <p:nvSpPr>
          <p:cNvPr id="462" name="Google Shape;462;p79"/>
          <p:cNvSpPr txBox="1"/>
          <p:nvPr>
            <p:ph idx="12" type="sldNum"/>
          </p:nvPr>
        </p:nvSpPr>
        <p:spPr>
          <a:xfrm>
            <a:off x="10866574" y="6351634"/>
            <a:ext cx="6666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1">
  <p:cSld name="OBJECT_1_8">
    <p:bg>
      <p:bgPr>
        <a:solidFill>
          <a:schemeClr val="lt1"/>
        </a:solidFill>
      </p:bgPr>
    </p:bg>
    <p:spTree>
      <p:nvGrpSpPr>
        <p:cNvPr id="463" name="Shape 463"/>
        <p:cNvGrpSpPr/>
        <p:nvPr/>
      </p:nvGrpSpPr>
      <p:grpSpPr>
        <a:xfrm>
          <a:off x="0" y="0"/>
          <a:ext cx="0" cy="0"/>
          <a:chOff x="0" y="0"/>
          <a:chExt cx="0" cy="0"/>
        </a:xfrm>
      </p:grpSpPr>
      <p:sp>
        <p:nvSpPr>
          <p:cNvPr id="464" name="Google Shape;464;p80"/>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65" name="Google Shape;465;p80"/>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66" name="Google Shape;466;p80"/>
          <p:cNvSpPr txBox="1"/>
          <p:nvPr>
            <p:ph idx="2"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67" name="Google Shape;467;p80"/>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2">
  <p:cSld name="OBJECT_1_8_1">
    <p:bg>
      <p:bgPr>
        <a:solidFill>
          <a:schemeClr val="lt1"/>
        </a:solidFill>
      </p:bgPr>
    </p:bg>
    <p:spTree>
      <p:nvGrpSpPr>
        <p:cNvPr id="468" name="Shape 468"/>
        <p:cNvGrpSpPr/>
        <p:nvPr/>
      </p:nvGrpSpPr>
      <p:grpSpPr>
        <a:xfrm>
          <a:off x="0" y="0"/>
          <a:ext cx="0" cy="0"/>
          <a:chOff x="0" y="0"/>
          <a:chExt cx="0" cy="0"/>
        </a:xfrm>
      </p:grpSpPr>
      <p:sp>
        <p:nvSpPr>
          <p:cNvPr id="469" name="Google Shape;469;p81"/>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70" name="Google Shape;470;p81"/>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71" name="Google Shape;471;p81"/>
          <p:cNvSpPr txBox="1"/>
          <p:nvPr>
            <p:ph idx="2"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72" name="Google Shape;472;p81"/>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3911" y="1644233"/>
            <a:ext cx="5392200" cy="19764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8" name="Google Shape;38;p9"/>
          <p:cNvSpPr txBox="1"/>
          <p:nvPr>
            <p:ph idx="1" type="subTitle"/>
          </p:nvPr>
        </p:nvSpPr>
        <p:spPr>
          <a:xfrm>
            <a:off x="353911" y="3737433"/>
            <a:ext cx="5392200" cy="1646700"/>
          </a:xfrm>
          <a:prstGeom prst="rect">
            <a:avLst/>
          </a:prstGeom>
        </p:spPr>
        <p:txBody>
          <a:bodyPr anchorCtr="0" anchor="t" bIns="121875" lIns="121875" spcFirstLastPara="1" rIns="121875" wrap="square" tIns="12187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4352" y="965433"/>
            <a:ext cx="5114700" cy="4926900"/>
          </a:xfrm>
          <a:prstGeom prst="rect">
            <a:avLst/>
          </a:prstGeom>
        </p:spPr>
        <p:txBody>
          <a:bodyPr anchorCtr="0" anchor="ctr" bIns="121875" lIns="121875" spcFirstLastPara="1" rIns="121875" wrap="square" tIns="121875">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0" name="Google Shape;40;p9"/>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2">
  <p:cSld name="1_11 Content C - 3 Column">
    <p:spTree>
      <p:nvGrpSpPr>
        <p:cNvPr id="473" name="Shape 473"/>
        <p:cNvGrpSpPr/>
        <p:nvPr/>
      </p:nvGrpSpPr>
      <p:grpSpPr>
        <a:xfrm>
          <a:off x="0" y="0"/>
          <a:ext cx="0" cy="0"/>
          <a:chOff x="0" y="0"/>
          <a:chExt cx="0" cy="0"/>
        </a:xfrm>
      </p:grpSpPr>
      <p:sp>
        <p:nvSpPr>
          <p:cNvPr id="474" name="Google Shape;474;p82"/>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75" name="Google Shape;475;p82"/>
          <p:cNvSpPr txBox="1"/>
          <p:nvPr>
            <p:ph idx="1" type="body"/>
          </p:nvPr>
        </p:nvSpPr>
        <p:spPr>
          <a:xfrm>
            <a:off x="761817"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6" name="Google Shape;476;p82"/>
          <p:cNvSpPr txBox="1"/>
          <p:nvPr>
            <p:ph idx="2" type="body"/>
          </p:nvPr>
        </p:nvSpPr>
        <p:spPr>
          <a:xfrm>
            <a:off x="4482524"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7" name="Google Shape;477;p82"/>
          <p:cNvSpPr txBox="1"/>
          <p:nvPr>
            <p:ph idx="3" type="body"/>
          </p:nvPr>
        </p:nvSpPr>
        <p:spPr>
          <a:xfrm>
            <a:off x="8167840"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8" name="Google Shape;478;p82"/>
          <p:cNvSpPr txBox="1"/>
          <p:nvPr>
            <p:ph idx="4" type="subTitle"/>
          </p:nvPr>
        </p:nvSpPr>
        <p:spPr>
          <a:xfrm>
            <a:off x="786078"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79" name="Google Shape;479;p82"/>
          <p:cNvSpPr txBox="1"/>
          <p:nvPr>
            <p:ph idx="5" type="subTitle"/>
          </p:nvPr>
        </p:nvSpPr>
        <p:spPr>
          <a:xfrm>
            <a:off x="4494721"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80" name="Google Shape;480;p82"/>
          <p:cNvSpPr txBox="1"/>
          <p:nvPr>
            <p:ph idx="6" type="subTitle"/>
          </p:nvPr>
        </p:nvSpPr>
        <p:spPr>
          <a:xfrm>
            <a:off x="8180037" y="1970336"/>
            <a:ext cx="31995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81" name="Google Shape;481;p82"/>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82"/>
          <p:cNvSpPr txBox="1"/>
          <p:nvPr>
            <p:ph idx="7"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4">
  <p:cSld name="7 Content A - Basic 1">
    <p:bg>
      <p:bgPr>
        <a:solidFill>
          <a:schemeClr val="lt1"/>
        </a:solidFill>
      </p:bgPr>
    </p:bg>
    <p:spTree>
      <p:nvGrpSpPr>
        <p:cNvPr id="483" name="Shape 483"/>
        <p:cNvGrpSpPr/>
        <p:nvPr/>
      </p:nvGrpSpPr>
      <p:grpSpPr>
        <a:xfrm>
          <a:off x="0" y="0"/>
          <a:ext cx="0" cy="0"/>
          <a:chOff x="0" y="0"/>
          <a:chExt cx="0" cy="0"/>
        </a:xfrm>
      </p:grpSpPr>
      <p:sp>
        <p:nvSpPr>
          <p:cNvPr id="484" name="Google Shape;484;p83"/>
          <p:cNvSpPr txBox="1"/>
          <p:nvPr>
            <p:ph type="title"/>
          </p:nvPr>
        </p:nvSpPr>
        <p:spPr>
          <a:xfrm>
            <a:off x="749269" y="535597"/>
            <a:ext cx="106596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85" name="Google Shape;485;p83"/>
          <p:cNvSpPr txBox="1"/>
          <p:nvPr>
            <p:ph idx="1" type="body"/>
          </p:nvPr>
        </p:nvSpPr>
        <p:spPr>
          <a:xfrm>
            <a:off x="761833" y="1988833"/>
            <a:ext cx="106596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86" name="Google Shape;486;p83"/>
          <p:cNvSpPr txBox="1"/>
          <p:nvPr>
            <p:ph idx="12" type="sldNum"/>
          </p:nvPr>
        </p:nvSpPr>
        <p:spPr>
          <a:xfrm>
            <a:off x="11098011"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87" name="Google Shape;487;p83"/>
          <p:cNvSpPr txBox="1"/>
          <p:nvPr>
            <p:ph idx="2" type="body"/>
          </p:nvPr>
        </p:nvSpPr>
        <p:spPr>
          <a:xfrm>
            <a:off x="748500" y="1174703"/>
            <a:ext cx="106596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5">
  <p:cSld name="7 Content A - Basic 1_1">
    <p:bg>
      <p:bgPr>
        <a:solidFill>
          <a:schemeClr val="lt1"/>
        </a:solidFill>
      </p:bgPr>
    </p:bg>
    <p:spTree>
      <p:nvGrpSpPr>
        <p:cNvPr id="488" name="Shape 488"/>
        <p:cNvGrpSpPr/>
        <p:nvPr/>
      </p:nvGrpSpPr>
      <p:grpSpPr>
        <a:xfrm>
          <a:off x="0" y="0"/>
          <a:ext cx="0" cy="0"/>
          <a:chOff x="0" y="0"/>
          <a:chExt cx="0" cy="0"/>
        </a:xfrm>
      </p:grpSpPr>
      <p:sp>
        <p:nvSpPr>
          <p:cNvPr id="489" name="Google Shape;489;p84"/>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90" name="Google Shape;490;p84"/>
          <p:cNvSpPr txBox="1"/>
          <p:nvPr>
            <p:ph idx="1" type="body"/>
          </p:nvPr>
        </p:nvSpPr>
        <p:spPr>
          <a:xfrm>
            <a:off x="761825"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91" name="Google Shape;491;p84"/>
          <p:cNvSpPr txBox="1"/>
          <p:nvPr>
            <p:ph idx="12" type="sldNum"/>
          </p:nvPr>
        </p:nvSpPr>
        <p:spPr>
          <a:xfrm>
            <a:off x="11097897"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92" name="Google Shape;492;p84"/>
          <p:cNvSpPr txBox="1"/>
          <p:nvPr>
            <p:ph idx="2" type="body"/>
          </p:nvPr>
        </p:nvSpPr>
        <p:spPr>
          <a:xfrm>
            <a:off x="748492"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
    <p:spTree>
      <p:nvGrpSpPr>
        <p:cNvPr id="493" name="Shape 493"/>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6">
  <p:cSld name="7 Content A - Basic 1_2">
    <p:bg>
      <p:bgPr>
        <a:solidFill>
          <a:schemeClr val="lt1"/>
        </a:solid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749277" y="535597"/>
            <a:ext cx="106596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96" name="Google Shape;496;p86"/>
          <p:cNvSpPr txBox="1"/>
          <p:nvPr>
            <p:ph idx="1" type="body"/>
          </p:nvPr>
        </p:nvSpPr>
        <p:spPr>
          <a:xfrm>
            <a:off x="761841" y="1988833"/>
            <a:ext cx="106596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97" name="Google Shape;497;p86"/>
          <p:cNvSpPr txBox="1"/>
          <p:nvPr>
            <p:ph idx="12" type="sldNum"/>
          </p:nvPr>
        </p:nvSpPr>
        <p:spPr>
          <a:xfrm>
            <a:off x="11098125"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98" name="Google Shape;498;p86"/>
          <p:cNvSpPr txBox="1"/>
          <p:nvPr>
            <p:ph idx="2" type="body"/>
          </p:nvPr>
        </p:nvSpPr>
        <p:spPr>
          <a:xfrm>
            <a:off x="748508" y="1174703"/>
            <a:ext cx="106596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7">
  <p:cSld name="7 Content A - Basic 1_3">
    <p:bg>
      <p:bgPr>
        <a:solidFill>
          <a:schemeClr val="lt1"/>
        </a:solidFill>
      </p:bgPr>
    </p:bg>
    <p:spTree>
      <p:nvGrpSpPr>
        <p:cNvPr id="499" name="Shape 499"/>
        <p:cNvGrpSpPr/>
        <p:nvPr/>
      </p:nvGrpSpPr>
      <p:grpSpPr>
        <a:xfrm>
          <a:off x="0" y="0"/>
          <a:ext cx="0" cy="0"/>
          <a:chOff x="0" y="0"/>
          <a:chExt cx="0" cy="0"/>
        </a:xfrm>
      </p:grpSpPr>
      <p:sp>
        <p:nvSpPr>
          <p:cNvPr id="500" name="Google Shape;500;p87"/>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501" name="Google Shape;501;p87"/>
          <p:cNvSpPr txBox="1"/>
          <p:nvPr>
            <p:ph idx="1" type="body"/>
          </p:nvPr>
        </p:nvSpPr>
        <p:spPr>
          <a:xfrm>
            <a:off x="761825"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02" name="Google Shape;502;p87"/>
          <p:cNvSpPr txBox="1"/>
          <p:nvPr>
            <p:ph idx="12" type="sldNum"/>
          </p:nvPr>
        </p:nvSpPr>
        <p:spPr>
          <a:xfrm>
            <a:off x="11097897"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03" name="Google Shape;503;p87"/>
          <p:cNvSpPr txBox="1"/>
          <p:nvPr>
            <p:ph idx="2" type="body"/>
          </p:nvPr>
        </p:nvSpPr>
        <p:spPr>
          <a:xfrm>
            <a:off x="748492" y="1174703"/>
            <a:ext cx="106593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6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600"/>
              <a:buNone/>
              <a:defRPr/>
            </a:lvl5pPr>
            <a:lvl6pPr indent="-228600" lvl="5" marL="2743200" algn="l">
              <a:lnSpc>
                <a:spcPct val="90000"/>
              </a:lnSpc>
              <a:spcBef>
                <a:spcPts val="500"/>
              </a:spcBef>
              <a:spcAft>
                <a:spcPts val="0"/>
              </a:spcAft>
              <a:buSzPts val="1600"/>
              <a:buNone/>
              <a:defRPr/>
            </a:lvl6pPr>
            <a:lvl7pPr indent="-228600" lvl="6" marL="3200400" algn="l">
              <a:lnSpc>
                <a:spcPct val="90000"/>
              </a:lnSpc>
              <a:spcBef>
                <a:spcPts val="500"/>
              </a:spcBef>
              <a:spcAft>
                <a:spcPts val="0"/>
              </a:spcAft>
              <a:buSzPts val="1600"/>
              <a:buNone/>
              <a:defRPr/>
            </a:lvl7pPr>
            <a:lvl8pPr indent="-228600" lvl="7" marL="3657600" algn="l">
              <a:lnSpc>
                <a:spcPct val="90000"/>
              </a:lnSpc>
              <a:spcBef>
                <a:spcPts val="500"/>
              </a:spcBef>
              <a:spcAft>
                <a:spcPts val="0"/>
              </a:spcAft>
              <a:buSzPts val="1600"/>
              <a:buNone/>
              <a:defRPr/>
            </a:lvl8pPr>
            <a:lvl9pPr indent="-228600" lvl="8" marL="4114800" algn="l">
              <a:lnSpc>
                <a:spcPct val="90000"/>
              </a:lnSpc>
              <a:spcBef>
                <a:spcPts val="500"/>
              </a:spcBef>
              <a:spcAft>
                <a:spcPts val="0"/>
              </a:spcAft>
              <a:buSzPts val="16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1">
  <p:cSld name="OBJECT_1_2_1_1">
    <p:bg>
      <p:bgPr>
        <a:solidFill>
          <a:schemeClr val="lt1"/>
        </a:solidFill>
      </p:bgPr>
    </p:bg>
    <p:spTree>
      <p:nvGrpSpPr>
        <p:cNvPr id="504" name="Shape 504"/>
        <p:cNvGrpSpPr/>
        <p:nvPr/>
      </p:nvGrpSpPr>
      <p:grpSpPr>
        <a:xfrm>
          <a:off x="0" y="0"/>
          <a:ext cx="0" cy="0"/>
          <a:chOff x="0" y="0"/>
          <a:chExt cx="0" cy="0"/>
        </a:xfrm>
      </p:grpSpPr>
      <p:sp>
        <p:nvSpPr>
          <p:cNvPr id="505" name="Google Shape;505;p8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506" name="Google Shape;506;p88"/>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13" name="Shape 513"/>
        <p:cNvGrpSpPr/>
        <p:nvPr/>
      </p:nvGrpSpPr>
      <p:grpSpPr>
        <a:xfrm>
          <a:off x="0" y="0"/>
          <a:ext cx="0" cy="0"/>
          <a:chOff x="0" y="0"/>
          <a:chExt cx="0" cy="0"/>
        </a:xfrm>
      </p:grpSpPr>
      <p:sp>
        <p:nvSpPr>
          <p:cNvPr id="514" name="Google Shape;514;p90"/>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515" name="Google Shape;515;p90"/>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16" name="Google Shape;516;p90"/>
          <p:cNvPicPr preferRelativeResize="0"/>
          <p:nvPr/>
        </p:nvPicPr>
        <p:blipFill rotWithShape="1">
          <a:blip r:embed="rId2">
            <a:alphaModFix/>
          </a:blip>
          <a:srcRect b="0" l="0" r="0" t="0"/>
          <a:stretch/>
        </p:blipFill>
        <p:spPr>
          <a:xfrm>
            <a:off x="761808" y="609599"/>
            <a:ext cx="2557618" cy="405351"/>
          </a:xfrm>
          <a:prstGeom prst="rect">
            <a:avLst/>
          </a:prstGeom>
          <a:noFill/>
          <a:ln>
            <a:noFill/>
          </a:ln>
        </p:spPr>
      </p:pic>
      <p:cxnSp>
        <p:nvCxnSpPr>
          <p:cNvPr id="517" name="Google Shape;517;p90"/>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518" name="Google Shape;518;p90"/>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519" name="Google Shape;519;p90"/>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20" name="Google Shape;520;p90"/>
          <p:cNvPicPr preferRelativeResize="0"/>
          <p:nvPr/>
        </p:nvPicPr>
        <p:blipFill>
          <a:blip r:embed="rId3">
            <a:alphaModFix/>
          </a:blip>
          <a:stretch>
            <a:fillRect/>
          </a:stretch>
        </p:blipFill>
        <p:spPr>
          <a:xfrm>
            <a:off x="6537958" y="608125"/>
            <a:ext cx="5649579" cy="5640317"/>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521" name="Shape 521"/>
        <p:cNvGrpSpPr/>
        <p:nvPr/>
      </p:nvGrpSpPr>
      <p:grpSpPr>
        <a:xfrm>
          <a:off x="0" y="0"/>
          <a:ext cx="0" cy="0"/>
          <a:chOff x="0" y="0"/>
          <a:chExt cx="0" cy="0"/>
        </a:xfrm>
      </p:grpSpPr>
      <p:sp>
        <p:nvSpPr>
          <p:cNvPr id="522" name="Google Shape;522;p91"/>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5600"/>
              <a:buFont typeface="Arial"/>
              <a:buNone/>
              <a:defRPr sz="56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523" name="Google Shape;523;p91"/>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24" name="Google Shape;524;p91"/>
          <p:cNvPicPr preferRelativeResize="0"/>
          <p:nvPr/>
        </p:nvPicPr>
        <p:blipFill>
          <a:blip r:embed="rId2">
            <a:alphaModFix/>
          </a:blip>
          <a:stretch>
            <a:fillRect/>
          </a:stretch>
        </p:blipFill>
        <p:spPr>
          <a:xfrm>
            <a:off x="761810" y="609606"/>
            <a:ext cx="2557623" cy="406873"/>
          </a:xfrm>
          <a:prstGeom prst="rect">
            <a:avLst/>
          </a:prstGeom>
          <a:noFill/>
          <a:ln>
            <a:noFill/>
          </a:ln>
        </p:spPr>
      </p:pic>
      <p:cxnSp>
        <p:nvCxnSpPr>
          <p:cNvPr id="525" name="Google Shape;525;p91"/>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526" name="Google Shape;526;p91"/>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lt2"/>
              </a:buClr>
              <a:buSzPts val="1600"/>
              <a:buNone/>
              <a:defRPr sz="1600">
                <a:solidFill>
                  <a:schemeClr val="lt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527" name="Google Shape;527;p91"/>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28" name="Google Shape;528;p91"/>
          <p:cNvPicPr preferRelativeResize="0"/>
          <p:nvPr/>
        </p:nvPicPr>
        <p:blipFill>
          <a:blip r:embed="rId3">
            <a:alphaModFix/>
          </a:blip>
          <a:stretch>
            <a:fillRect/>
          </a:stretch>
        </p:blipFill>
        <p:spPr>
          <a:xfrm>
            <a:off x="6537959" y="608138"/>
            <a:ext cx="5649579" cy="5640317"/>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529" name="Shape 529"/>
        <p:cNvGrpSpPr/>
        <p:nvPr/>
      </p:nvGrpSpPr>
      <p:grpSpPr>
        <a:xfrm>
          <a:off x="0" y="0"/>
          <a:ext cx="0" cy="0"/>
          <a:chOff x="0" y="0"/>
          <a:chExt cx="0" cy="0"/>
        </a:xfrm>
      </p:grpSpPr>
      <p:sp>
        <p:nvSpPr>
          <p:cNvPr id="530" name="Google Shape;530;p92"/>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531" name="Google Shape;531;p92"/>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32" name="Google Shape;532;p92"/>
          <p:cNvPicPr preferRelativeResize="0"/>
          <p:nvPr/>
        </p:nvPicPr>
        <p:blipFill rotWithShape="1">
          <a:blip r:embed="rId2">
            <a:alphaModFix/>
          </a:blip>
          <a:srcRect b="0" l="0" r="0" t="0"/>
          <a:stretch/>
        </p:blipFill>
        <p:spPr>
          <a:xfrm>
            <a:off x="761808" y="609599"/>
            <a:ext cx="2557618" cy="405351"/>
          </a:xfrm>
          <a:prstGeom prst="rect">
            <a:avLst/>
          </a:prstGeom>
          <a:noFill/>
          <a:ln>
            <a:noFill/>
          </a:ln>
        </p:spPr>
      </p:pic>
      <p:cxnSp>
        <p:nvCxnSpPr>
          <p:cNvPr id="533" name="Google Shape;533;p92"/>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534" name="Google Shape;534;p92"/>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535" name="Google Shape;535;p92"/>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496" y="5640767"/>
            <a:ext cx="7996500" cy="806700"/>
          </a:xfrm>
          <a:prstGeom prst="rect">
            <a:avLst/>
          </a:prstGeom>
        </p:spPr>
        <p:txBody>
          <a:bodyPr anchorCtr="0" anchor="ctr" bIns="121875" lIns="121875" spcFirstLastPara="1" rIns="121875" wrap="square" tIns="121875">
            <a:normAutofit/>
          </a:bodyPr>
          <a:lstStyle>
            <a:lvl1pPr indent="-228600" lvl="0" marL="457200" rtl="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536" name="Shape 536"/>
        <p:cNvGrpSpPr/>
        <p:nvPr/>
      </p:nvGrpSpPr>
      <p:grpSpPr>
        <a:xfrm>
          <a:off x="0" y="0"/>
          <a:ext cx="0" cy="0"/>
          <a:chOff x="0" y="0"/>
          <a:chExt cx="0" cy="0"/>
        </a:xfrm>
      </p:grpSpPr>
      <p:sp>
        <p:nvSpPr>
          <p:cNvPr id="537" name="Google Shape;537;p93"/>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lt1"/>
              </a:buClr>
              <a:buSzPts val="5600"/>
              <a:buFont typeface="Arial"/>
              <a:buNone/>
              <a:defRPr sz="56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538" name="Google Shape;538;p93"/>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39" name="Google Shape;539;p93"/>
          <p:cNvPicPr preferRelativeResize="0"/>
          <p:nvPr/>
        </p:nvPicPr>
        <p:blipFill>
          <a:blip r:embed="rId2">
            <a:alphaModFix/>
          </a:blip>
          <a:stretch>
            <a:fillRect/>
          </a:stretch>
        </p:blipFill>
        <p:spPr>
          <a:xfrm>
            <a:off x="761810" y="609606"/>
            <a:ext cx="2557623" cy="406873"/>
          </a:xfrm>
          <a:prstGeom prst="rect">
            <a:avLst/>
          </a:prstGeom>
          <a:noFill/>
          <a:ln>
            <a:noFill/>
          </a:ln>
        </p:spPr>
      </p:pic>
      <p:cxnSp>
        <p:nvCxnSpPr>
          <p:cNvPr id="540" name="Google Shape;540;p93"/>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541" name="Google Shape;541;p93"/>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lt2"/>
              </a:buClr>
              <a:buSzPts val="1600"/>
              <a:buNone/>
              <a:defRPr sz="1600">
                <a:solidFill>
                  <a:schemeClr val="lt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542" name="Google Shape;542;p93"/>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543" name="Shape 543"/>
        <p:cNvGrpSpPr/>
        <p:nvPr/>
      </p:nvGrpSpPr>
      <p:grpSpPr>
        <a:xfrm>
          <a:off x="0" y="0"/>
          <a:ext cx="0" cy="0"/>
          <a:chOff x="0" y="0"/>
          <a:chExt cx="0" cy="0"/>
        </a:xfrm>
      </p:grpSpPr>
      <p:sp>
        <p:nvSpPr>
          <p:cNvPr id="544" name="Google Shape;544;p9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545" name="Google Shape;545;p94"/>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546" name="Google Shape;546;p94"/>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47" name="Google Shape;547;p94"/>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48" name="Shape 548"/>
        <p:cNvGrpSpPr/>
        <p:nvPr/>
      </p:nvGrpSpPr>
      <p:grpSpPr>
        <a:xfrm>
          <a:off x="0" y="0"/>
          <a:ext cx="0" cy="0"/>
          <a:chOff x="0" y="0"/>
          <a:chExt cx="0" cy="0"/>
        </a:xfrm>
      </p:grpSpPr>
      <p:sp>
        <p:nvSpPr>
          <p:cNvPr id="549" name="Google Shape;549;p9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550" name="Google Shape;550;p95"/>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cxnSp>
        <p:nvCxnSpPr>
          <p:cNvPr id="551" name="Google Shape;551;p95"/>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52" name="Google Shape;552;p95"/>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53" name="Google Shape;553;p95"/>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54" name="Google Shape;554;p95"/>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a:spcBef>
                <a:spcPts val="1100"/>
              </a:spcBef>
              <a:spcAft>
                <a:spcPts val="0"/>
              </a:spcAft>
              <a:buClr>
                <a:schemeClr val="dk1"/>
              </a:buClr>
              <a:buSzPts val="2000"/>
              <a:buNone/>
              <a:defRPr b="1" sz="2000"/>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555" name="Google Shape;555;p95"/>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a:spcBef>
                <a:spcPts val="1100"/>
              </a:spcBef>
              <a:spcAft>
                <a:spcPts val="0"/>
              </a:spcAft>
              <a:buClr>
                <a:schemeClr val="dk1"/>
              </a:buClr>
              <a:buSzPts val="2000"/>
              <a:buNone/>
              <a:defRPr b="1" sz="2000"/>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556" name="Google Shape;556;p95"/>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557" name="Shape 557"/>
        <p:cNvGrpSpPr/>
        <p:nvPr/>
      </p:nvGrpSpPr>
      <p:grpSpPr>
        <a:xfrm>
          <a:off x="0" y="0"/>
          <a:ext cx="0" cy="0"/>
          <a:chOff x="0" y="0"/>
          <a:chExt cx="0" cy="0"/>
        </a:xfrm>
      </p:grpSpPr>
      <p:sp>
        <p:nvSpPr>
          <p:cNvPr id="558" name="Google Shape;558;p9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559" name="Google Shape;559;p96"/>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60" name="Google Shape;560;p96"/>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561" name="Google Shape;561;p96"/>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62" name="Google Shape;562;p96"/>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100"/>
              <a:buNone/>
              <a:defRPr b="1" sz="2100"/>
            </a:lvl1pPr>
            <a:lvl2pPr lvl="1">
              <a:lnSpc>
                <a:spcPct val="115000"/>
              </a:lnSpc>
              <a:spcBef>
                <a:spcPts val="500"/>
              </a:spcBef>
              <a:spcAft>
                <a:spcPts val="0"/>
              </a:spcAft>
              <a:buSzPts val="2000"/>
              <a:buNone/>
              <a:defRPr/>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563" name="Google Shape;563;p96"/>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cxnSp>
        <p:nvCxnSpPr>
          <p:cNvPr id="564" name="Google Shape;564;p96"/>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65" name="Google Shape;565;p96"/>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566" name="Shape 566"/>
        <p:cNvGrpSpPr/>
        <p:nvPr/>
      </p:nvGrpSpPr>
      <p:grpSpPr>
        <a:xfrm>
          <a:off x="0" y="0"/>
          <a:ext cx="0" cy="0"/>
          <a:chOff x="0" y="0"/>
          <a:chExt cx="0" cy="0"/>
        </a:xfrm>
      </p:grpSpPr>
      <p:sp>
        <p:nvSpPr>
          <p:cNvPr id="567" name="Google Shape;567;p9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568" name="Google Shape;568;p9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cxnSp>
        <p:nvCxnSpPr>
          <p:cNvPr id="569" name="Google Shape;569;p97"/>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570" name="Google Shape;570;p97"/>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71" name="Google Shape;571;p97"/>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72" name="Google Shape;572;p97"/>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73" name="Google Shape;573;p97"/>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74" name="Google Shape;574;p97"/>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575" name="Google Shape;575;p97"/>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576" name="Google Shape;576;p97"/>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577" name="Google Shape;577;p97"/>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578" name="Shape 578"/>
        <p:cNvGrpSpPr/>
        <p:nvPr/>
      </p:nvGrpSpPr>
      <p:grpSpPr>
        <a:xfrm>
          <a:off x="0" y="0"/>
          <a:ext cx="0" cy="0"/>
          <a:chOff x="0" y="0"/>
          <a:chExt cx="0" cy="0"/>
        </a:xfrm>
      </p:grpSpPr>
      <p:sp>
        <p:nvSpPr>
          <p:cNvPr id="579" name="Google Shape;579;p9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580" name="Google Shape;580;p98"/>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81" name="Google Shape;581;p98"/>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582" name="Google Shape;582;p98"/>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83" name="Google Shape;583;p98"/>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584" name="Google Shape;584;p98"/>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585" name="Google Shape;585;p98"/>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86" name="Google Shape;586;p98"/>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cxnSp>
        <p:nvCxnSpPr>
          <p:cNvPr id="587" name="Google Shape;587;p98"/>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588" name="Google Shape;588;p98"/>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89" name="Google Shape;589;p98"/>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590" name="Shape 590"/>
        <p:cNvGrpSpPr/>
        <p:nvPr/>
      </p:nvGrpSpPr>
      <p:grpSpPr>
        <a:xfrm>
          <a:off x="0" y="0"/>
          <a:ext cx="0" cy="0"/>
          <a:chOff x="0" y="0"/>
          <a:chExt cx="0" cy="0"/>
        </a:xfrm>
      </p:grpSpPr>
      <p:sp>
        <p:nvSpPr>
          <p:cNvPr id="591" name="Google Shape;591;p99"/>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2" name="Google Shape;592;p99"/>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3" name="Google Shape;593;p99"/>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4" name="Google Shape;594;p9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595" name="Google Shape;595;p99"/>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96" name="Google Shape;596;p99"/>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597" name="Google Shape;597;p99"/>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98" name="Google Shape;598;p99"/>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99" name="Google Shape;599;p99"/>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600" name="Google Shape;600;p99"/>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601" name="Google Shape;601;p99"/>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2000"/>
              <a:buNone/>
              <a:defRPr b="1" sz="2000"/>
            </a:lvl1pPr>
            <a:lvl2pPr lvl="1">
              <a:lnSpc>
                <a:spcPct val="115000"/>
              </a:lnSpc>
              <a:spcBef>
                <a:spcPts val="500"/>
              </a:spcBef>
              <a:spcAft>
                <a:spcPts val="0"/>
              </a:spcAft>
              <a:buSzPts val="2000"/>
              <a:buNone/>
              <a:defRPr/>
            </a:lvl2pPr>
            <a:lvl3pPr lvl="2">
              <a:lnSpc>
                <a:spcPct val="115000"/>
              </a:lnSpc>
              <a:spcBef>
                <a:spcPts val="500"/>
              </a:spcBef>
              <a:spcAft>
                <a:spcPts val="0"/>
              </a:spcAft>
              <a:buSzPts val="2000"/>
              <a:buNone/>
              <a:defRPr sz="2000"/>
            </a:lvl3pPr>
            <a:lvl4pPr lvl="3">
              <a:lnSpc>
                <a:spcPct val="115000"/>
              </a:lnSpc>
              <a:spcBef>
                <a:spcPts val="500"/>
              </a:spcBef>
              <a:spcAft>
                <a:spcPts val="0"/>
              </a:spcAft>
              <a:buSzPts val="2000"/>
              <a:buNone/>
              <a:defRPr sz="2000"/>
            </a:lvl4pPr>
            <a:lvl5pPr lvl="4">
              <a:lnSpc>
                <a:spcPct val="115000"/>
              </a:lnSpc>
              <a:spcBef>
                <a:spcPts val="500"/>
              </a:spcBef>
              <a:spcAft>
                <a:spcPts val="0"/>
              </a:spcAft>
              <a:buSzPts val="2000"/>
              <a:buNone/>
              <a:defRPr sz="2000"/>
            </a:lvl5pPr>
            <a:lvl6pPr lvl="5">
              <a:lnSpc>
                <a:spcPct val="115000"/>
              </a:lnSpc>
              <a:spcBef>
                <a:spcPts val="500"/>
              </a:spcBef>
              <a:spcAft>
                <a:spcPts val="0"/>
              </a:spcAft>
              <a:buSzPts val="2000"/>
              <a:buNone/>
              <a:defRPr sz="2000"/>
            </a:lvl6pPr>
            <a:lvl7pPr lvl="6">
              <a:lnSpc>
                <a:spcPct val="115000"/>
              </a:lnSpc>
              <a:spcBef>
                <a:spcPts val="500"/>
              </a:spcBef>
              <a:spcAft>
                <a:spcPts val="0"/>
              </a:spcAft>
              <a:buSzPts val="2000"/>
              <a:buNone/>
              <a:defRPr sz="2000"/>
            </a:lvl7pPr>
            <a:lvl8pPr lvl="7">
              <a:lnSpc>
                <a:spcPct val="115000"/>
              </a:lnSpc>
              <a:spcBef>
                <a:spcPts val="500"/>
              </a:spcBef>
              <a:spcAft>
                <a:spcPts val="0"/>
              </a:spcAft>
              <a:buSzPts val="2000"/>
              <a:buNone/>
              <a:defRPr sz="2000"/>
            </a:lvl8pPr>
            <a:lvl9pPr lvl="8">
              <a:lnSpc>
                <a:spcPct val="115000"/>
              </a:lnSpc>
              <a:spcBef>
                <a:spcPts val="500"/>
              </a:spcBef>
              <a:spcAft>
                <a:spcPts val="0"/>
              </a:spcAft>
              <a:buSzPts val="2000"/>
              <a:buNone/>
              <a:defRPr sz="2000"/>
            </a:lvl9pPr>
          </a:lstStyle>
          <a:p/>
        </p:txBody>
      </p:sp>
      <p:sp>
        <p:nvSpPr>
          <p:cNvPr id="602" name="Google Shape;602;p99"/>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603" name="Shape 603"/>
        <p:cNvGrpSpPr/>
        <p:nvPr/>
      </p:nvGrpSpPr>
      <p:grpSpPr>
        <a:xfrm>
          <a:off x="0" y="0"/>
          <a:ext cx="0" cy="0"/>
          <a:chOff x="0" y="0"/>
          <a:chExt cx="0" cy="0"/>
        </a:xfrm>
      </p:grpSpPr>
      <p:sp>
        <p:nvSpPr>
          <p:cNvPr id="604" name="Google Shape;604;p10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605" name="Google Shape;605;p100"/>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06" name="Google Shape;606;p100"/>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07" name="Google Shape;607;p100"/>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08" name="Google Shape;608;p100"/>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400"/>
              <a:buNone/>
              <a:defRPr sz="2400"/>
            </a:lvl2pPr>
            <a:lvl3pPr lvl="2">
              <a:spcBef>
                <a:spcPts val="500"/>
              </a:spcBef>
              <a:spcAft>
                <a:spcPts val="0"/>
              </a:spcAft>
              <a:buSzPts val="2400"/>
              <a:buNone/>
              <a:defRPr sz="2400"/>
            </a:lvl3pPr>
            <a:lvl4pPr lvl="3">
              <a:spcBef>
                <a:spcPts val="500"/>
              </a:spcBef>
              <a:spcAft>
                <a:spcPts val="0"/>
              </a:spcAft>
              <a:buSzPts val="2400"/>
              <a:buNone/>
              <a:defRPr sz="2400"/>
            </a:lvl4pPr>
            <a:lvl5pPr lvl="4">
              <a:spcBef>
                <a:spcPts val="500"/>
              </a:spcBef>
              <a:spcAft>
                <a:spcPts val="0"/>
              </a:spcAft>
              <a:buSzPts val="2400"/>
              <a:buNone/>
              <a:defRPr sz="2400"/>
            </a:lvl5pPr>
            <a:lvl6pPr lvl="5">
              <a:spcBef>
                <a:spcPts val="500"/>
              </a:spcBef>
              <a:spcAft>
                <a:spcPts val="0"/>
              </a:spcAft>
              <a:buSzPts val="2400"/>
              <a:buNone/>
              <a:defRPr sz="2400"/>
            </a:lvl6pPr>
            <a:lvl7pPr lvl="6">
              <a:spcBef>
                <a:spcPts val="500"/>
              </a:spcBef>
              <a:spcAft>
                <a:spcPts val="0"/>
              </a:spcAft>
              <a:buSzPts val="2400"/>
              <a:buNone/>
              <a:defRPr sz="2400"/>
            </a:lvl7pPr>
            <a:lvl8pPr lvl="7">
              <a:spcBef>
                <a:spcPts val="500"/>
              </a:spcBef>
              <a:spcAft>
                <a:spcPts val="0"/>
              </a:spcAft>
              <a:buSzPts val="2400"/>
              <a:buNone/>
              <a:defRPr sz="2400"/>
            </a:lvl8pPr>
            <a:lvl9pPr lvl="8">
              <a:spcBef>
                <a:spcPts val="500"/>
              </a:spcBef>
              <a:spcAft>
                <a:spcPts val="0"/>
              </a:spcAft>
              <a:buSzPts val="2400"/>
              <a:buNone/>
              <a:defRPr sz="2400"/>
            </a:lvl9pPr>
          </a:lstStyle>
          <a:p/>
        </p:txBody>
      </p:sp>
      <p:sp>
        <p:nvSpPr>
          <p:cNvPr id="609" name="Google Shape;609;p100"/>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610" name="Shape 610"/>
        <p:cNvGrpSpPr/>
        <p:nvPr/>
      </p:nvGrpSpPr>
      <p:grpSpPr>
        <a:xfrm>
          <a:off x="0" y="0"/>
          <a:ext cx="0" cy="0"/>
          <a:chOff x="0" y="0"/>
          <a:chExt cx="0" cy="0"/>
        </a:xfrm>
      </p:grpSpPr>
      <p:sp>
        <p:nvSpPr>
          <p:cNvPr id="611" name="Google Shape;611;p10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612" name="Google Shape;612;p101"/>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13" name="Google Shape;613;p101"/>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14" name="Google Shape;614;p101"/>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15" name="Google Shape;615;p101"/>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616" name="Google Shape;616;p101"/>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617" name="Shape 617"/>
        <p:cNvGrpSpPr/>
        <p:nvPr/>
      </p:nvGrpSpPr>
      <p:grpSpPr>
        <a:xfrm>
          <a:off x="0" y="0"/>
          <a:ext cx="0" cy="0"/>
          <a:chOff x="0" y="0"/>
          <a:chExt cx="0" cy="0"/>
        </a:xfrm>
      </p:grpSpPr>
      <p:sp>
        <p:nvSpPr>
          <p:cNvPr id="618" name="Google Shape;618;p102"/>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19" name="Google Shape;619;p10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620" name="Google Shape;620;p102"/>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21" name="Google Shape;621;p102"/>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622" name="Google Shape;622;p102"/>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40" Type="http://schemas.openxmlformats.org/officeDocument/2006/relationships/slideLayout" Target="../slideLayouts/slideLayout404.xml"/><Relationship Id="rId42" Type="http://schemas.openxmlformats.org/officeDocument/2006/relationships/slideLayout" Target="../slideLayouts/slideLayout406.xml"/><Relationship Id="rId41" Type="http://schemas.openxmlformats.org/officeDocument/2006/relationships/slideLayout" Target="../slideLayouts/slideLayout405.xml"/><Relationship Id="rId44" Type="http://schemas.openxmlformats.org/officeDocument/2006/relationships/slideLayout" Target="../slideLayouts/slideLayout408.xml"/><Relationship Id="rId43" Type="http://schemas.openxmlformats.org/officeDocument/2006/relationships/slideLayout" Target="../slideLayouts/slideLayout407.xml"/><Relationship Id="rId46" Type="http://schemas.openxmlformats.org/officeDocument/2006/relationships/theme" Target="../theme/theme1.xml"/><Relationship Id="rId45" Type="http://schemas.openxmlformats.org/officeDocument/2006/relationships/slideLayout" Target="../slideLayouts/slideLayout409.xml"/><Relationship Id="rId1" Type="http://schemas.openxmlformats.org/officeDocument/2006/relationships/image" Target="../media/image35.png"/><Relationship Id="rId2" Type="http://schemas.openxmlformats.org/officeDocument/2006/relationships/slideLayout" Target="../slideLayouts/slideLayout366.xml"/><Relationship Id="rId3" Type="http://schemas.openxmlformats.org/officeDocument/2006/relationships/slideLayout" Target="../slideLayouts/slideLayout367.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5" Type="http://schemas.openxmlformats.org/officeDocument/2006/relationships/slideLayout" Target="../slideLayouts/slideLayout369.xml"/><Relationship Id="rId6" Type="http://schemas.openxmlformats.org/officeDocument/2006/relationships/slideLayout" Target="../slideLayouts/slideLayout370.xml"/><Relationship Id="rId7" Type="http://schemas.openxmlformats.org/officeDocument/2006/relationships/slideLayout" Target="../slideLayouts/slideLayout371.xml"/><Relationship Id="rId8" Type="http://schemas.openxmlformats.org/officeDocument/2006/relationships/slideLayout" Target="../slideLayouts/slideLayout372.xml"/><Relationship Id="rId31" Type="http://schemas.openxmlformats.org/officeDocument/2006/relationships/slideLayout" Target="../slideLayouts/slideLayout395.xml"/><Relationship Id="rId30" Type="http://schemas.openxmlformats.org/officeDocument/2006/relationships/slideLayout" Target="../slideLayouts/slideLayout394.xml"/><Relationship Id="rId33" Type="http://schemas.openxmlformats.org/officeDocument/2006/relationships/slideLayout" Target="../slideLayouts/slideLayout397.xml"/><Relationship Id="rId32" Type="http://schemas.openxmlformats.org/officeDocument/2006/relationships/slideLayout" Target="../slideLayouts/slideLayout396.xml"/><Relationship Id="rId35" Type="http://schemas.openxmlformats.org/officeDocument/2006/relationships/slideLayout" Target="../slideLayouts/slideLayout399.xml"/><Relationship Id="rId34" Type="http://schemas.openxmlformats.org/officeDocument/2006/relationships/slideLayout" Target="../slideLayouts/slideLayout398.xml"/><Relationship Id="rId37" Type="http://schemas.openxmlformats.org/officeDocument/2006/relationships/slideLayout" Target="../slideLayouts/slideLayout401.xml"/><Relationship Id="rId36" Type="http://schemas.openxmlformats.org/officeDocument/2006/relationships/slideLayout" Target="../slideLayouts/slideLayout400.xml"/><Relationship Id="rId39" Type="http://schemas.openxmlformats.org/officeDocument/2006/relationships/slideLayout" Target="../slideLayouts/slideLayout403.xml"/><Relationship Id="rId38" Type="http://schemas.openxmlformats.org/officeDocument/2006/relationships/slideLayout" Target="../slideLayouts/slideLayout402.xml"/><Relationship Id="rId20" Type="http://schemas.openxmlformats.org/officeDocument/2006/relationships/slideLayout" Target="../slideLayouts/slideLayout384.xml"/><Relationship Id="rId22" Type="http://schemas.openxmlformats.org/officeDocument/2006/relationships/slideLayout" Target="../slideLayouts/slideLayout386.xml"/><Relationship Id="rId21" Type="http://schemas.openxmlformats.org/officeDocument/2006/relationships/slideLayout" Target="../slideLayouts/slideLayout385.xml"/><Relationship Id="rId24" Type="http://schemas.openxmlformats.org/officeDocument/2006/relationships/slideLayout" Target="../slideLayouts/slideLayout388.xml"/><Relationship Id="rId23" Type="http://schemas.openxmlformats.org/officeDocument/2006/relationships/slideLayout" Target="../slideLayouts/slideLayout387.xml"/><Relationship Id="rId26" Type="http://schemas.openxmlformats.org/officeDocument/2006/relationships/slideLayout" Target="../slideLayouts/slideLayout390.xml"/><Relationship Id="rId25" Type="http://schemas.openxmlformats.org/officeDocument/2006/relationships/slideLayout" Target="../slideLayouts/slideLayout389.xml"/><Relationship Id="rId28" Type="http://schemas.openxmlformats.org/officeDocument/2006/relationships/slideLayout" Target="../slideLayouts/slideLayout392.xml"/><Relationship Id="rId27" Type="http://schemas.openxmlformats.org/officeDocument/2006/relationships/slideLayout" Target="../slideLayouts/slideLayout391.xml"/><Relationship Id="rId29" Type="http://schemas.openxmlformats.org/officeDocument/2006/relationships/slideLayout" Target="../slideLayouts/slideLayout393.xml"/><Relationship Id="rId11" Type="http://schemas.openxmlformats.org/officeDocument/2006/relationships/slideLayout" Target="../slideLayouts/slideLayout375.xml"/><Relationship Id="rId10" Type="http://schemas.openxmlformats.org/officeDocument/2006/relationships/slideLayout" Target="../slideLayouts/slideLayout374.xml"/><Relationship Id="rId13" Type="http://schemas.openxmlformats.org/officeDocument/2006/relationships/slideLayout" Target="../slideLayouts/slideLayout377.xml"/><Relationship Id="rId12" Type="http://schemas.openxmlformats.org/officeDocument/2006/relationships/slideLayout" Target="../slideLayouts/slideLayout376.xml"/><Relationship Id="rId15" Type="http://schemas.openxmlformats.org/officeDocument/2006/relationships/slideLayout" Target="../slideLayouts/slideLayout379.xml"/><Relationship Id="rId14" Type="http://schemas.openxmlformats.org/officeDocument/2006/relationships/slideLayout" Target="../slideLayouts/slideLayout378.xml"/><Relationship Id="rId17" Type="http://schemas.openxmlformats.org/officeDocument/2006/relationships/slideLayout" Target="../slideLayouts/slideLayout381.xml"/><Relationship Id="rId16" Type="http://schemas.openxmlformats.org/officeDocument/2006/relationships/slideLayout" Target="../slideLayouts/slideLayout380.xml"/><Relationship Id="rId19" Type="http://schemas.openxmlformats.org/officeDocument/2006/relationships/slideLayout" Target="../slideLayouts/slideLayout383.xml"/><Relationship Id="rId18"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44" Type="http://schemas.openxmlformats.org/officeDocument/2006/relationships/slideLayout" Target="../slideLayouts/slideLayout54.xml"/><Relationship Id="rId43" Type="http://schemas.openxmlformats.org/officeDocument/2006/relationships/slideLayout" Target="../slideLayouts/slideLayout53.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1" Type="http://schemas.openxmlformats.org/officeDocument/2006/relationships/image" Target="../media/image3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9" Type="http://schemas.openxmlformats.org/officeDocument/2006/relationships/slideLayout" Target="../slideLayouts/slideLayout5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73" Type="http://schemas.openxmlformats.org/officeDocument/2006/relationships/slideLayout" Target="../slideLayouts/slideLayout83.xml"/><Relationship Id="rId72" Type="http://schemas.openxmlformats.org/officeDocument/2006/relationships/slideLayout" Target="../slideLayouts/slideLayout82.xml"/><Relationship Id="rId31" Type="http://schemas.openxmlformats.org/officeDocument/2006/relationships/slideLayout" Target="../slideLayouts/slideLayout41.xml"/><Relationship Id="rId75" Type="http://schemas.openxmlformats.org/officeDocument/2006/relationships/slideLayout" Target="../slideLayouts/slideLayout85.xml"/><Relationship Id="rId30" Type="http://schemas.openxmlformats.org/officeDocument/2006/relationships/slideLayout" Target="../slideLayouts/slideLayout40.xml"/><Relationship Id="rId74" Type="http://schemas.openxmlformats.org/officeDocument/2006/relationships/slideLayout" Target="../slideLayouts/slideLayout84.xml"/><Relationship Id="rId33" Type="http://schemas.openxmlformats.org/officeDocument/2006/relationships/slideLayout" Target="../slideLayouts/slideLayout43.xml"/><Relationship Id="rId77" Type="http://schemas.openxmlformats.org/officeDocument/2006/relationships/theme" Target="../theme/theme7.xml"/><Relationship Id="rId32" Type="http://schemas.openxmlformats.org/officeDocument/2006/relationships/slideLayout" Target="../slideLayouts/slideLayout42.xml"/><Relationship Id="rId76" Type="http://schemas.openxmlformats.org/officeDocument/2006/relationships/slideLayout" Target="../slideLayouts/slideLayout86.xml"/><Relationship Id="rId35" Type="http://schemas.openxmlformats.org/officeDocument/2006/relationships/slideLayout" Target="../slideLayouts/slideLayout45.xml"/><Relationship Id="rId34" Type="http://schemas.openxmlformats.org/officeDocument/2006/relationships/slideLayout" Target="../slideLayouts/slideLayout44.xml"/><Relationship Id="rId71" Type="http://schemas.openxmlformats.org/officeDocument/2006/relationships/slideLayout" Target="../slideLayouts/slideLayout81.xml"/><Relationship Id="rId70" Type="http://schemas.openxmlformats.org/officeDocument/2006/relationships/slideLayout" Target="../slideLayouts/slideLayout80.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62" Type="http://schemas.openxmlformats.org/officeDocument/2006/relationships/slideLayout" Target="../slideLayouts/slideLayout72.xml"/><Relationship Id="rId61" Type="http://schemas.openxmlformats.org/officeDocument/2006/relationships/slideLayout" Target="../slideLayouts/slideLayout71.xml"/><Relationship Id="rId20" Type="http://schemas.openxmlformats.org/officeDocument/2006/relationships/slideLayout" Target="../slideLayouts/slideLayout30.xml"/><Relationship Id="rId64" Type="http://schemas.openxmlformats.org/officeDocument/2006/relationships/slideLayout" Target="../slideLayouts/slideLayout74.xml"/><Relationship Id="rId63" Type="http://schemas.openxmlformats.org/officeDocument/2006/relationships/slideLayout" Target="../slideLayouts/slideLayout73.xml"/><Relationship Id="rId22" Type="http://schemas.openxmlformats.org/officeDocument/2006/relationships/slideLayout" Target="../slideLayouts/slideLayout32.xml"/><Relationship Id="rId66" Type="http://schemas.openxmlformats.org/officeDocument/2006/relationships/slideLayout" Target="../slideLayouts/slideLayout76.xml"/><Relationship Id="rId21" Type="http://schemas.openxmlformats.org/officeDocument/2006/relationships/slideLayout" Target="../slideLayouts/slideLayout31.xml"/><Relationship Id="rId65" Type="http://schemas.openxmlformats.org/officeDocument/2006/relationships/slideLayout" Target="../slideLayouts/slideLayout75.xml"/><Relationship Id="rId24" Type="http://schemas.openxmlformats.org/officeDocument/2006/relationships/slideLayout" Target="../slideLayouts/slideLayout34.xml"/><Relationship Id="rId68" Type="http://schemas.openxmlformats.org/officeDocument/2006/relationships/slideLayout" Target="../slideLayouts/slideLayout78.xml"/><Relationship Id="rId23" Type="http://schemas.openxmlformats.org/officeDocument/2006/relationships/slideLayout" Target="../slideLayouts/slideLayout33.xml"/><Relationship Id="rId67" Type="http://schemas.openxmlformats.org/officeDocument/2006/relationships/slideLayout" Target="../slideLayouts/slideLayout77.xml"/><Relationship Id="rId60" Type="http://schemas.openxmlformats.org/officeDocument/2006/relationships/slideLayout" Target="../slideLayouts/slideLayout70.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69" Type="http://schemas.openxmlformats.org/officeDocument/2006/relationships/slideLayout" Target="../slideLayouts/slideLayout7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9" Type="http://schemas.openxmlformats.org/officeDocument/2006/relationships/slideLayout" Target="../slideLayouts/slideLayout39.xml"/><Relationship Id="rId51" Type="http://schemas.openxmlformats.org/officeDocument/2006/relationships/slideLayout" Target="../slideLayouts/slideLayout61.xml"/><Relationship Id="rId50" Type="http://schemas.openxmlformats.org/officeDocument/2006/relationships/slideLayout" Target="../slideLayouts/slideLayout60.xml"/><Relationship Id="rId53" Type="http://schemas.openxmlformats.org/officeDocument/2006/relationships/slideLayout" Target="../slideLayouts/slideLayout63.xml"/><Relationship Id="rId52" Type="http://schemas.openxmlformats.org/officeDocument/2006/relationships/slideLayout" Target="../slideLayouts/slideLayout62.xml"/><Relationship Id="rId11" Type="http://schemas.openxmlformats.org/officeDocument/2006/relationships/slideLayout" Target="../slideLayouts/slideLayout21.xml"/><Relationship Id="rId55" Type="http://schemas.openxmlformats.org/officeDocument/2006/relationships/slideLayout" Target="../slideLayouts/slideLayout65.xml"/><Relationship Id="rId10" Type="http://schemas.openxmlformats.org/officeDocument/2006/relationships/slideLayout" Target="../slideLayouts/slideLayout20.xml"/><Relationship Id="rId54" Type="http://schemas.openxmlformats.org/officeDocument/2006/relationships/slideLayout" Target="../slideLayouts/slideLayout64.xml"/><Relationship Id="rId13" Type="http://schemas.openxmlformats.org/officeDocument/2006/relationships/slideLayout" Target="../slideLayouts/slideLayout23.xml"/><Relationship Id="rId57" Type="http://schemas.openxmlformats.org/officeDocument/2006/relationships/slideLayout" Target="../slideLayouts/slideLayout67.xml"/><Relationship Id="rId12" Type="http://schemas.openxmlformats.org/officeDocument/2006/relationships/slideLayout" Target="../slideLayouts/slideLayout22.xml"/><Relationship Id="rId56" Type="http://schemas.openxmlformats.org/officeDocument/2006/relationships/slideLayout" Target="../slideLayouts/slideLayout66.xml"/><Relationship Id="rId15" Type="http://schemas.openxmlformats.org/officeDocument/2006/relationships/slideLayout" Target="../slideLayouts/slideLayout25.xml"/><Relationship Id="rId59" Type="http://schemas.openxmlformats.org/officeDocument/2006/relationships/slideLayout" Target="../slideLayouts/slideLayout69.xml"/><Relationship Id="rId14" Type="http://schemas.openxmlformats.org/officeDocument/2006/relationships/slideLayout" Target="../slideLayouts/slideLayout24.xml"/><Relationship Id="rId58" Type="http://schemas.openxmlformats.org/officeDocument/2006/relationships/slideLayout" Target="../slideLayouts/slideLayout6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5.xml"/><Relationship Id="rId42" Type="http://schemas.openxmlformats.org/officeDocument/2006/relationships/slideLayout" Target="../slideLayouts/slideLayout127.xml"/><Relationship Id="rId41" Type="http://schemas.openxmlformats.org/officeDocument/2006/relationships/slideLayout" Target="../slideLayouts/slideLayout126.xml"/><Relationship Id="rId44" Type="http://schemas.openxmlformats.org/officeDocument/2006/relationships/slideLayout" Target="../slideLayouts/slideLayout129.xml"/><Relationship Id="rId43" Type="http://schemas.openxmlformats.org/officeDocument/2006/relationships/slideLayout" Target="../slideLayouts/slideLayout128.xml"/><Relationship Id="rId46" Type="http://schemas.openxmlformats.org/officeDocument/2006/relationships/slideLayout" Target="../slideLayouts/slideLayout131.xml"/><Relationship Id="rId45" Type="http://schemas.openxmlformats.org/officeDocument/2006/relationships/slideLayout" Target="../slideLayouts/slideLayout130.xml"/><Relationship Id="rId1" Type="http://schemas.openxmlformats.org/officeDocument/2006/relationships/image" Target="../media/image35.png"/><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48" Type="http://schemas.openxmlformats.org/officeDocument/2006/relationships/slideLayout" Target="../slideLayouts/slideLayout133.xml"/><Relationship Id="rId47" Type="http://schemas.openxmlformats.org/officeDocument/2006/relationships/slideLayout" Target="../slideLayouts/slideLayout132.xml"/><Relationship Id="rId49" Type="http://schemas.openxmlformats.org/officeDocument/2006/relationships/slideLayout" Target="../slideLayouts/slideLayout134.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73" Type="http://schemas.openxmlformats.org/officeDocument/2006/relationships/slideLayout" Target="../slideLayouts/slideLayout158.xml"/><Relationship Id="rId72" Type="http://schemas.openxmlformats.org/officeDocument/2006/relationships/slideLayout" Target="../slideLayouts/slideLayout157.xml"/><Relationship Id="rId31" Type="http://schemas.openxmlformats.org/officeDocument/2006/relationships/slideLayout" Target="../slideLayouts/slideLayout116.xml"/><Relationship Id="rId30" Type="http://schemas.openxmlformats.org/officeDocument/2006/relationships/slideLayout" Target="../slideLayouts/slideLayout115.xml"/><Relationship Id="rId74" Type="http://schemas.openxmlformats.org/officeDocument/2006/relationships/theme" Target="../theme/theme9.xml"/><Relationship Id="rId33" Type="http://schemas.openxmlformats.org/officeDocument/2006/relationships/slideLayout" Target="../slideLayouts/slideLayout118.xml"/><Relationship Id="rId32" Type="http://schemas.openxmlformats.org/officeDocument/2006/relationships/slideLayout" Target="../slideLayouts/slideLayout117.xml"/><Relationship Id="rId35" Type="http://schemas.openxmlformats.org/officeDocument/2006/relationships/slideLayout" Target="../slideLayouts/slideLayout120.xml"/><Relationship Id="rId34" Type="http://schemas.openxmlformats.org/officeDocument/2006/relationships/slideLayout" Target="../slideLayouts/slideLayout119.xml"/><Relationship Id="rId71" Type="http://schemas.openxmlformats.org/officeDocument/2006/relationships/slideLayout" Target="../slideLayouts/slideLayout156.xml"/><Relationship Id="rId70" Type="http://schemas.openxmlformats.org/officeDocument/2006/relationships/slideLayout" Target="../slideLayouts/slideLayout155.xml"/><Relationship Id="rId37" Type="http://schemas.openxmlformats.org/officeDocument/2006/relationships/slideLayout" Target="../slideLayouts/slideLayout122.xml"/><Relationship Id="rId36" Type="http://schemas.openxmlformats.org/officeDocument/2006/relationships/slideLayout" Target="../slideLayouts/slideLayout121.xml"/><Relationship Id="rId39" Type="http://schemas.openxmlformats.org/officeDocument/2006/relationships/slideLayout" Target="../slideLayouts/slideLayout124.xml"/><Relationship Id="rId38" Type="http://schemas.openxmlformats.org/officeDocument/2006/relationships/slideLayout" Target="../slideLayouts/slideLayout123.xml"/><Relationship Id="rId62" Type="http://schemas.openxmlformats.org/officeDocument/2006/relationships/slideLayout" Target="../slideLayouts/slideLayout147.xml"/><Relationship Id="rId61" Type="http://schemas.openxmlformats.org/officeDocument/2006/relationships/slideLayout" Target="../slideLayouts/slideLayout146.xml"/><Relationship Id="rId20" Type="http://schemas.openxmlformats.org/officeDocument/2006/relationships/slideLayout" Target="../slideLayouts/slideLayout105.xml"/><Relationship Id="rId64" Type="http://schemas.openxmlformats.org/officeDocument/2006/relationships/slideLayout" Target="../slideLayouts/slideLayout149.xml"/><Relationship Id="rId63" Type="http://schemas.openxmlformats.org/officeDocument/2006/relationships/slideLayout" Target="../slideLayouts/slideLayout148.xml"/><Relationship Id="rId22" Type="http://schemas.openxmlformats.org/officeDocument/2006/relationships/slideLayout" Target="../slideLayouts/slideLayout107.xml"/><Relationship Id="rId66" Type="http://schemas.openxmlformats.org/officeDocument/2006/relationships/slideLayout" Target="../slideLayouts/slideLayout151.xml"/><Relationship Id="rId21" Type="http://schemas.openxmlformats.org/officeDocument/2006/relationships/slideLayout" Target="../slideLayouts/slideLayout106.xml"/><Relationship Id="rId65" Type="http://schemas.openxmlformats.org/officeDocument/2006/relationships/slideLayout" Target="../slideLayouts/slideLayout150.xml"/><Relationship Id="rId24" Type="http://schemas.openxmlformats.org/officeDocument/2006/relationships/slideLayout" Target="../slideLayouts/slideLayout109.xml"/><Relationship Id="rId68" Type="http://schemas.openxmlformats.org/officeDocument/2006/relationships/slideLayout" Target="../slideLayouts/slideLayout153.xml"/><Relationship Id="rId23" Type="http://schemas.openxmlformats.org/officeDocument/2006/relationships/slideLayout" Target="../slideLayouts/slideLayout108.xml"/><Relationship Id="rId67" Type="http://schemas.openxmlformats.org/officeDocument/2006/relationships/slideLayout" Target="../slideLayouts/slideLayout152.xml"/><Relationship Id="rId60" Type="http://schemas.openxmlformats.org/officeDocument/2006/relationships/slideLayout" Target="../slideLayouts/slideLayout145.xml"/><Relationship Id="rId26" Type="http://schemas.openxmlformats.org/officeDocument/2006/relationships/slideLayout" Target="../slideLayouts/slideLayout111.xml"/><Relationship Id="rId25" Type="http://schemas.openxmlformats.org/officeDocument/2006/relationships/slideLayout" Target="../slideLayouts/slideLayout110.xml"/><Relationship Id="rId69" Type="http://schemas.openxmlformats.org/officeDocument/2006/relationships/slideLayout" Target="../slideLayouts/slideLayout154.xml"/><Relationship Id="rId28" Type="http://schemas.openxmlformats.org/officeDocument/2006/relationships/slideLayout" Target="../slideLayouts/slideLayout113.xml"/><Relationship Id="rId27" Type="http://schemas.openxmlformats.org/officeDocument/2006/relationships/slideLayout" Target="../slideLayouts/slideLayout112.xml"/><Relationship Id="rId29" Type="http://schemas.openxmlformats.org/officeDocument/2006/relationships/slideLayout" Target="../slideLayouts/slideLayout114.xml"/><Relationship Id="rId51" Type="http://schemas.openxmlformats.org/officeDocument/2006/relationships/slideLayout" Target="../slideLayouts/slideLayout136.xml"/><Relationship Id="rId50" Type="http://schemas.openxmlformats.org/officeDocument/2006/relationships/slideLayout" Target="../slideLayouts/slideLayout135.xml"/><Relationship Id="rId53" Type="http://schemas.openxmlformats.org/officeDocument/2006/relationships/slideLayout" Target="../slideLayouts/slideLayout138.xml"/><Relationship Id="rId52" Type="http://schemas.openxmlformats.org/officeDocument/2006/relationships/slideLayout" Target="../slideLayouts/slideLayout137.xml"/><Relationship Id="rId11" Type="http://schemas.openxmlformats.org/officeDocument/2006/relationships/slideLayout" Target="../slideLayouts/slideLayout96.xml"/><Relationship Id="rId55" Type="http://schemas.openxmlformats.org/officeDocument/2006/relationships/slideLayout" Target="../slideLayouts/slideLayout140.xml"/><Relationship Id="rId10" Type="http://schemas.openxmlformats.org/officeDocument/2006/relationships/slideLayout" Target="../slideLayouts/slideLayout95.xml"/><Relationship Id="rId54" Type="http://schemas.openxmlformats.org/officeDocument/2006/relationships/slideLayout" Target="../slideLayouts/slideLayout139.xml"/><Relationship Id="rId13" Type="http://schemas.openxmlformats.org/officeDocument/2006/relationships/slideLayout" Target="../slideLayouts/slideLayout98.xml"/><Relationship Id="rId57" Type="http://schemas.openxmlformats.org/officeDocument/2006/relationships/slideLayout" Target="../slideLayouts/slideLayout142.xml"/><Relationship Id="rId12" Type="http://schemas.openxmlformats.org/officeDocument/2006/relationships/slideLayout" Target="../slideLayouts/slideLayout97.xml"/><Relationship Id="rId56" Type="http://schemas.openxmlformats.org/officeDocument/2006/relationships/slideLayout" Target="../slideLayouts/slideLayout141.xml"/><Relationship Id="rId15" Type="http://schemas.openxmlformats.org/officeDocument/2006/relationships/slideLayout" Target="../slideLayouts/slideLayout100.xml"/><Relationship Id="rId59" Type="http://schemas.openxmlformats.org/officeDocument/2006/relationships/slideLayout" Target="../slideLayouts/slideLayout144.xml"/><Relationship Id="rId14" Type="http://schemas.openxmlformats.org/officeDocument/2006/relationships/slideLayout" Target="../slideLayouts/slideLayout99.xml"/><Relationship Id="rId58" Type="http://schemas.openxmlformats.org/officeDocument/2006/relationships/slideLayout" Target="../slideLayouts/slideLayout143.xml"/><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20" Type="http://schemas.openxmlformats.org/officeDocument/2006/relationships/slideLayout" Target="../slideLayouts/slideLayout177.xml"/><Relationship Id="rId22" Type="http://schemas.openxmlformats.org/officeDocument/2006/relationships/slideLayout" Target="../slideLayouts/slideLayout179.xml"/><Relationship Id="rId21" Type="http://schemas.openxmlformats.org/officeDocument/2006/relationships/slideLayout" Target="../slideLayouts/slideLayout178.xml"/><Relationship Id="rId24" Type="http://schemas.openxmlformats.org/officeDocument/2006/relationships/slideLayout" Target="../slideLayouts/slideLayout181.xml"/><Relationship Id="rId23" Type="http://schemas.openxmlformats.org/officeDocument/2006/relationships/slideLayout" Target="../slideLayouts/slideLayout180.xml"/><Relationship Id="rId26" Type="http://schemas.openxmlformats.org/officeDocument/2006/relationships/slideLayout" Target="../slideLayouts/slideLayout183.xml"/><Relationship Id="rId25" Type="http://schemas.openxmlformats.org/officeDocument/2006/relationships/slideLayout" Target="../slideLayouts/slideLayout182.xml"/><Relationship Id="rId28" Type="http://schemas.openxmlformats.org/officeDocument/2006/relationships/theme" Target="../theme/theme10.xml"/><Relationship Id="rId27" Type="http://schemas.openxmlformats.org/officeDocument/2006/relationships/slideLayout" Target="../slideLayouts/slideLayout184.xml"/><Relationship Id="rId11" Type="http://schemas.openxmlformats.org/officeDocument/2006/relationships/slideLayout" Target="../slideLayouts/slideLayout168.xml"/><Relationship Id="rId10" Type="http://schemas.openxmlformats.org/officeDocument/2006/relationships/slideLayout" Target="../slideLayouts/slideLayout167.xml"/><Relationship Id="rId13" Type="http://schemas.openxmlformats.org/officeDocument/2006/relationships/slideLayout" Target="../slideLayouts/slideLayout170.xml"/><Relationship Id="rId12" Type="http://schemas.openxmlformats.org/officeDocument/2006/relationships/slideLayout" Target="../slideLayouts/slideLayout169.xml"/><Relationship Id="rId15" Type="http://schemas.openxmlformats.org/officeDocument/2006/relationships/slideLayout" Target="../slideLayouts/slideLayout172.xml"/><Relationship Id="rId14" Type="http://schemas.openxmlformats.org/officeDocument/2006/relationships/slideLayout" Target="../slideLayouts/slideLayout171.xml"/><Relationship Id="rId17" Type="http://schemas.openxmlformats.org/officeDocument/2006/relationships/slideLayout" Target="../slideLayouts/slideLayout174.xml"/><Relationship Id="rId16" Type="http://schemas.openxmlformats.org/officeDocument/2006/relationships/slideLayout" Target="../slideLayouts/slideLayout173.xml"/><Relationship Id="rId19" Type="http://schemas.openxmlformats.org/officeDocument/2006/relationships/slideLayout" Target="../slideLayouts/slideLayout176.xml"/><Relationship Id="rId18" Type="http://schemas.openxmlformats.org/officeDocument/2006/relationships/slideLayout" Target="../slideLayouts/slideLayout175.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23.xml"/><Relationship Id="rId42" Type="http://schemas.openxmlformats.org/officeDocument/2006/relationships/slideLayout" Target="../slideLayouts/slideLayout225.xml"/><Relationship Id="rId41" Type="http://schemas.openxmlformats.org/officeDocument/2006/relationships/slideLayout" Target="../slideLayouts/slideLayout224.xml"/><Relationship Id="rId44" Type="http://schemas.openxmlformats.org/officeDocument/2006/relationships/slideLayout" Target="../slideLayouts/slideLayout227.xml"/><Relationship Id="rId43" Type="http://schemas.openxmlformats.org/officeDocument/2006/relationships/slideLayout" Target="../slideLayouts/slideLayout226.xml"/><Relationship Id="rId46" Type="http://schemas.openxmlformats.org/officeDocument/2006/relationships/slideLayout" Target="../slideLayouts/slideLayout229.xml"/><Relationship Id="rId45" Type="http://schemas.openxmlformats.org/officeDocument/2006/relationships/slideLayout" Target="../slideLayouts/slideLayout228.xml"/><Relationship Id="rId1" Type="http://schemas.openxmlformats.org/officeDocument/2006/relationships/image" Target="../media/image35.png"/><Relationship Id="rId2" Type="http://schemas.openxmlformats.org/officeDocument/2006/relationships/slideLayout" Target="../slideLayouts/slideLayout185.xml"/><Relationship Id="rId3" Type="http://schemas.openxmlformats.org/officeDocument/2006/relationships/slideLayout" Target="../slideLayouts/slideLayout186.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48" Type="http://schemas.openxmlformats.org/officeDocument/2006/relationships/theme" Target="../theme/theme5.xml"/><Relationship Id="rId47" Type="http://schemas.openxmlformats.org/officeDocument/2006/relationships/slideLayout" Target="../slideLayouts/slideLayout230.xml"/><Relationship Id="rId5" Type="http://schemas.openxmlformats.org/officeDocument/2006/relationships/slideLayout" Target="../slideLayouts/slideLayout188.xml"/><Relationship Id="rId6" Type="http://schemas.openxmlformats.org/officeDocument/2006/relationships/slideLayout" Target="../slideLayouts/slideLayout189.xml"/><Relationship Id="rId7" Type="http://schemas.openxmlformats.org/officeDocument/2006/relationships/slideLayout" Target="../slideLayouts/slideLayout190.xml"/><Relationship Id="rId8" Type="http://schemas.openxmlformats.org/officeDocument/2006/relationships/slideLayout" Target="../slideLayouts/slideLayout191.xml"/><Relationship Id="rId31" Type="http://schemas.openxmlformats.org/officeDocument/2006/relationships/slideLayout" Target="../slideLayouts/slideLayout214.xml"/><Relationship Id="rId30" Type="http://schemas.openxmlformats.org/officeDocument/2006/relationships/slideLayout" Target="../slideLayouts/slideLayout213.xml"/><Relationship Id="rId33" Type="http://schemas.openxmlformats.org/officeDocument/2006/relationships/slideLayout" Target="../slideLayouts/slideLayout216.xml"/><Relationship Id="rId32" Type="http://schemas.openxmlformats.org/officeDocument/2006/relationships/slideLayout" Target="../slideLayouts/slideLayout215.xml"/><Relationship Id="rId35" Type="http://schemas.openxmlformats.org/officeDocument/2006/relationships/slideLayout" Target="../slideLayouts/slideLayout218.xml"/><Relationship Id="rId34" Type="http://schemas.openxmlformats.org/officeDocument/2006/relationships/slideLayout" Target="../slideLayouts/slideLayout217.xml"/><Relationship Id="rId37" Type="http://schemas.openxmlformats.org/officeDocument/2006/relationships/slideLayout" Target="../slideLayouts/slideLayout220.xml"/><Relationship Id="rId36" Type="http://schemas.openxmlformats.org/officeDocument/2006/relationships/slideLayout" Target="../slideLayouts/slideLayout219.xml"/><Relationship Id="rId39" Type="http://schemas.openxmlformats.org/officeDocument/2006/relationships/slideLayout" Target="../slideLayouts/slideLayout222.xml"/><Relationship Id="rId38" Type="http://schemas.openxmlformats.org/officeDocument/2006/relationships/slideLayout" Target="../slideLayouts/slideLayout221.xml"/><Relationship Id="rId20" Type="http://schemas.openxmlformats.org/officeDocument/2006/relationships/slideLayout" Target="../slideLayouts/slideLayout203.xml"/><Relationship Id="rId22" Type="http://schemas.openxmlformats.org/officeDocument/2006/relationships/slideLayout" Target="../slideLayouts/slideLayout205.xml"/><Relationship Id="rId21" Type="http://schemas.openxmlformats.org/officeDocument/2006/relationships/slideLayout" Target="../slideLayouts/slideLayout204.xml"/><Relationship Id="rId24" Type="http://schemas.openxmlformats.org/officeDocument/2006/relationships/slideLayout" Target="../slideLayouts/slideLayout207.xml"/><Relationship Id="rId23" Type="http://schemas.openxmlformats.org/officeDocument/2006/relationships/slideLayout" Target="../slideLayouts/slideLayout206.xml"/><Relationship Id="rId26" Type="http://schemas.openxmlformats.org/officeDocument/2006/relationships/slideLayout" Target="../slideLayouts/slideLayout209.xml"/><Relationship Id="rId25" Type="http://schemas.openxmlformats.org/officeDocument/2006/relationships/slideLayout" Target="../slideLayouts/slideLayout208.xml"/><Relationship Id="rId28" Type="http://schemas.openxmlformats.org/officeDocument/2006/relationships/slideLayout" Target="../slideLayouts/slideLayout211.xml"/><Relationship Id="rId27" Type="http://schemas.openxmlformats.org/officeDocument/2006/relationships/slideLayout" Target="../slideLayouts/slideLayout210.xml"/><Relationship Id="rId29" Type="http://schemas.openxmlformats.org/officeDocument/2006/relationships/slideLayout" Target="../slideLayouts/slideLayout212.xml"/><Relationship Id="rId11" Type="http://schemas.openxmlformats.org/officeDocument/2006/relationships/slideLayout" Target="../slideLayouts/slideLayout194.xml"/><Relationship Id="rId10" Type="http://schemas.openxmlformats.org/officeDocument/2006/relationships/slideLayout" Target="../slideLayouts/slideLayout193.xml"/><Relationship Id="rId13" Type="http://schemas.openxmlformats.org/officeDocument/2006/relationships/slideLayout" Target="../slideLayouts/slideLayout196.xml"/><Relationship Id="rId12" Type="http://schemas.openxmlformats.org/officeDocument/2006/relationships/slideLayout" Target="../slideLayouts/slideLayout195.xml"/><Relationship Id="rId15" Type="http://schemas.openxmlformats.org/officeDocument/2006/relationships/slideLayout" Target="../slideLayouts/slideLayout198.xml"/><Relationship Id="rId14" Type="http://schemas.openxmlformats.org/officeDocument/2006/relationships/slideLayout" Target="../slideLayouts/slideLayout197.xml"/><Relationship Id="rId17" Type="http://schemas.openxmlformats.org/officeDocument/2006/relationships/slideLayout" Target="../slideLayouts/slideLayout200.xml"/><Relationship Id="rId16" Type="http://schemas.openxmlformats.org/officeDocument/2006/relationships/slideLayout" Target="../slideLayouts/slideLayout199.xml"/><Relationship Id="rId19" Type="http://schemas.openxmlformats.org/officeDocument/2006/relationships/slideLayout" Target="../slideLayouts/slideLayout202.xml"/><Relationship Id="rId18" Type="http://schemas.openxmlformats.org/officeDocument/2006/relationships/slideLayout" Target="../slideLayouts/slideLayout201.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31.xml"/><Relationship Id="rId3" Type="http://schemas.openxmlformats.org/officeDocument/2006/relationships/slideLayout" Target="../slideLayouts/slideLayout232.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5" Type="http://schemas.openxmlformats.org/officeDocument/2006/relationships/slideLayout" Target="../slideLayouts/slideLayout234.xml"/><Relationship Id="rId6" Type="http://schemas.openxmlformats.org/officeDocument/2006/relationships/slideLayout" Target="../slideLayouts/slideLayout235.xml"/><Relationship Id="rId7" Type="http://schemas.openxmlformats.org/officeDocument/2006/relationships/slideLayout" Target="../slideLayouts/slideLayout236.xml"/><Relationship Id="rId8" Type="http://schemas.openxmlformats.org/officeDocument/2006/relationships/slideLayout" Target="../slideLayouts/slideLayout237.xml"/><Relationship Id="rId31" Type="http://schemas.openxmlformats.org/officeDocument/2006/relationships/slideLayout" Target="../slideLayouts/slideLayout260.xml"/><Relationship Id="rId30" Type="http://schemas.openxmlformats.org/officeDocument/2006/relationships/slideLayout" Target="../slideLayouts/slideLayout259.xml"/><Relationship Id="rId33" Type="http://schemas.openxmlformats.org/officeDocument/2006/relationships/slideLayout" Target="../slideLayouts/slideLayout262.xml"/><Relationship Id="rId32" Type="http://schemas.openxmlformats.org/officeDocument/2006/relationships/slideLayout" Target="../slideLayouts/slideLayout261.xml"/><Relationship Id="rId35" Type="http://schemas.openxmlformats.org/officeDocument/2006/relationships/slideLayout" Target="../slideLayouts/slideLayout264.xml"/><Relationship Id="rId34" Type="http://schemas.openxmlformats.org/officeDocument/2006/relationships/slideLayout" Target="../slideLayouts/slideLayout263.xml"/><Relationship Id="rId36" Type="http://schemas.openxmlformats.org/officeDocument/2006/relationships/theme" Target="../theme/theme4.xml"/><Relationship Id="rId20" Type="http://schemas.openxmlformats.org/officeDocument/2006/relationships/slideLayout" Target="../slideLayouts/slideLayout249.xml"/><Relationship Id="rId22" Type="http://schemas.openxmlformats.org/officeDocument/2006/relationships/slideLayout" Target="../slideLayouts/slideLayout251.xml"/><Relationship Id="rId21" Type="http://schemas.openxmlformats.org/officeDocument/2006/relationships/slideLayout" Target="../slideLayouts/slideLayout250.xml"/><Relationship Id="rId24" Type="http://schemas.openxmlformats.org/officeDocument/2006/relationships/slideLayout" Target="../slideLayouts/slideLayout253.xml"/><Relationship Id="rId23" Type="http://schemas.openxmlformats.org/officeDocument/2006/relationships/slideLayout" Target="../slideLayouts/slideLayout252.xml"/><Relationship Id="rId26" Type="http://schemas.openxmlformats.org/officeDocument/2006/relationships/slideLayout" Target="../slideLayouts/slideLayout255.xml"/><Relationship Id="rId25" Type="http://schemas.openxmlformats.org/officeDocument/2006/relationships/slideLayout" Target="../slideLayouts/slideLayout254.xml"/><Relationship Id="rId28" Type="http://schemas.openxmlformats.org/officeDocument/2006/relationships/slideLayout" Target="../slideLayouts/slideLayout257.xml"/><Relationship Id="rId27" Type="http://schemas.openxmlformats.org/officeDocument/2006/relationships/slideLayout" Target="../slideLayouts/slideLayout256.xml"/><Relationship Id="rId29" Type="http://schemas.openxmlformats.org/officeDocument/2006/relationships/slideLayout" Target="../slideLayouts/slideLayout258.xml"/><Relationship Id="rId11" Type="http://schemas.openxmlformats.org/officeDocument/2006/relationships/slideLayout" Target="../slideLayouts/slideLayout240.xml"/><Relationship Id="rId10" Type="http://schemas.openxmlformats.org/officeDocument/2006/relationships/slideLayout" Target="../slideLayouts/slideLayout239.xml"/><Relationship Id="rId13" Type="http://schemas.openxmlformats.org/officeDocument/2006/relationships/slideLayout" Target="../slideLayouts/slideLayout242.xml"/><Relationship Id="rId12" Type="http://schemas.openxmlformats.org/officeDocument/2006/relationships/slideLayout" Target="../slideLayouts/slideLayout241.xml"/><Relationship Id="rId15" Type="http://schemas.openxmlformats.org/officeDocument/2006/relationships/slideLayout" Target="../slideLayouts/slideLayout244.xml"/><Relationship Id="rId14" Type="http://schemas.openxmlformats.org/officeDocument/2006/relationships/slideLayout" Target="../slideLayouts/slideLayout243.xml"/><Relationship Id="rId17" Type="http://schemas.openxmlformats.org/officeDocument/2006/relationships/slideLayout" Target="../slideLayouts/slideLayout246.xml"/><Relationship Id="rId16" Type="http://schemas.openxmlformats.org/officeDocument/2006/relationships/slideLayout" Target="../slideLayouts/slideLayout245.xml"/><Relationship Id="rId19" Type="http://schemas.openxmlformats.org/officeDocument/2006/relationships/slideLayout" Target="../slideLayouts/slideLayout248.xml"/><Relationship Id="rId18" Type="http://schemas.openxmlformats.org/officeDocument/2006/relationships/slideLayout" Target="../slideLayouts/slideLayout247.xml"/></Relationships>
</file>

<file path=ppt/slideMasters/_rels/slideMaster7.xml.rels><?xml version="1.0" encoding="UTF-8" standalone="yes"?><Relationships xmlns="http://schemas.openxmlformats.org/package/2006/relationships"><Relationship Id="rId40" Type="http://schemas.openxmlformats.org/officeDocument/2006/relationships/theme" Target="../theme/theme8.xml"/><Relationship Id="rId1" Type="http://schemas.openxmlformats.org/officeDocument/2006/relationships/image" Target="../media/image35.png"/><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31" Type="http://schemas.openxmlformats.org/officeDocument/2006/relationships/slideLayout" Target="../slideLayouts/slideLayout294.xml"/><Relationship Id="rId30" Type="http://schemas.openxmlformats.org/officeDocument/2006/relationships/slideLayout" Target="../slideLayouts/slideLayout293.xml"/><Relationship Id="rId33" Type="http://schemas.openxmlformats.org/officeDocument/2006/relationships/slideLayout" Target="../slideLayouts/slideLayout296.xml"/><Relationship Id="rId32" Type="http://schemas.openxmlformats.org/officeDocument/2006/relationships/slideLayout" Target="../slideLayouts/slideLayout295.xml"/><Relationship Id="rId35" Type="http://schemas.openxmlformats.org/officeDocument/2006/relationships/slideLayout" Target="../slideLayouts/slideLayout298.xml"/><Relationship Id="rId34" Type="http://schemas.openxmlformats.org/officeDocument/2006/relationships/slideLayout" Target="../slideLayouts/slideLayout297.xml"/><Relationship Id="rId37" Type="http://schemas.openxmlformats.org/officeDocument/2006/relationships/slideLayout" Target="../slideLayouts/slideLayout300.xml"/><Relationship Id="rId36" Type="http://schemas.openxmlformats.org/officeDocument/2006/relationships/slideLayout" Target="../slideLayouts/slideLayout299.xml"/><Relationship Id="rId39" Type="http://schemas.openxmlformats.org/officeDocument/2006/relationships/slideLayout" Target="../slideLayouts/slideLayout302.xml"/><Relationship Id="rId38" Type="http://schemas.openxmlformats.org/officeDocument/2006/relationships/slideLayout" Target="../slideLayouts/slideLayout301.xml"/><Relationship Id="rId20" Type="http://schemas.openxmlformats.org/officeDocument/2006/relationships/slideLayout" Target="../slideLayouts/slideLayout283.xml"/><Relationship Id="rId22" Type="http://schemas.openxmlformats.org/officeDocument/2006/relationships/slideLayout" Target="../slideLayouts/slideLayout285.xml"/><Relationship Id="rId21" Type="http://schemas.openxmlformats.org/officeDocument/2006/relationships/slideLayout" Target="../slideLayouts/slideLayout284.xml"/><Relationship Id="rId24" Type="http://schemas.openxmlformats.org/officeDocument/2006/relationships/slideLayout" Target="../slideLayouts/slideLayout287.xml"/><Relationship Id="rId23" Type="http://schemas.openxmlformats.org/officeDocument/2006/relationships/slideLayout" Target="../slideLayouts/slideLayout286.xml"/><Relationship Id="rId26" Type="http://schemas.openxmlformats.org/officeDocument/2006/relationships/slideLayout" Target="../slideLayouts/slideLayout289.xml"/><Relationship Id="rId25" Type="http://schemas.openxmlformats.org/officeDocument/2006/relationships/slideLayout" Target="../slideLayouts/slideLayout288.xml"/><Relationship Id="rId28" Type="http://schemas.openxmlformats.org/officeDocument/2006/relationships/slideLayout" Target="../slideLayouts/slideLayout291.xml"/><Relationship Id="rId27" Type="http://schemas.openxmlformats.org/officeDocument/2006/relationships/slideLayout" Target="../slideLayouts/slideLayout290.xml"/><Relationship Id="rId29" Type="http://schemas.openxmlformats.org/officeDocument/2006/relationships/slideLayout" Target="../slideLayouts/slideLayout292.xml"/><Relationship Id="rId11" Type="http://schemas.openxmlformats.org/officeDocument/2006/relationships/slideLayout" Target="../slideLayouts/slideLayout274.xml"/><Relationship Id="rId10" Type="http://schemas.openxmlformats.org/officeDocument/2006/relationships/slideLayout" Target="../slideLayouts/slideLayout273.xml"/><Relationship Id="rId13" Type="http://schemas.openxmlformats.org/officeDocument/2006/relationships/slideLayout" Target="../slideLayouts/slideLayout276.xml"/><Relationship Id="rId12" Type="http://schemas.openxmlformats.org/officeDocument/2006/relationships/slideLayout" Target="../slideLayouts/slideLayout275.xml"/><Relationship Id="rId15" Type="http://schemas.openxmlformats.org/officeDocument/2006/relationships/slideLayout" Target="../slideLayouts/slideLayout278.xml"/><Relationship Id="rId14" Type="http://schemas.openxmlformats.org/officeDocument/2006/relationships/slideLayout" Target="../slideLayouts/slideLayout277.xml"/><Relationship Id="rId17" Type="http://schemas.openxmlformats.org/officeDocument/2006/relationships/slideLayout" Target="../slideLayouts/slideLayout280.xml"/><Relationship Id="rId16" Type="http://schemas.openxmlformats.org/officeDocument/2006/relationships/slideLayout" Target="../slideLayouts/slideLayout279.xml"/><Relationship Id="rId19" Type="http://schemas.openxmlformats.org/officeDocument/2006/relationships/slideLayout" Target="../slideLayouts/slideLayout282.xml"/><Relationship Id="rId18" Type="http://schemas.openxmlformats.org/officeDocument/2006/relationships/slideLayout" Target="../slideLayouts/slideLayout281.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03.xml"/><Relationship Id="rId3" Type="http://schemas.openxmlformats.org/officeDocument/2006/relationships/slideLayout" Target="../slideLayouts/slideLayout304.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5" Type="http://schemas.openxmlformats.org/officeDocument/2006/relationships/slideLayout" Target="../slideLayouts/slideLayout306.xml"/><Relationship Id="rId6" Type="http://schemas.openxmlformats.org/officeDocument/2006/relationships/slideLayout" Target="../slideLayouts/slideLayout307.xml"/><Relationship Id="rId7" Type="http://schemas.openxmlformats.org/officeDocument/2006/relationships/slideLayout" Target="../slideLayouts/slideLayout308.xml"/><Relationship Id="rId8" Type="http://schemas.openxmlformats.org/officeDocument/2006/relationships/slideLayout" Target="../slideLayouts/slideLayout309.xml"/><Relationship Id="rId31" Type="http://schemas.openxmlformats.org/officeDocument/2006/relationships/slideLayout" Target="../slideLayouts/slideLayout332.xml"/><Relationship Id="rId30" Type="http://schemas.openxmlformats.org/officeDocument/2006/relationships/slideLayout" Target="../slideLayouts/slideLayout331.xml"/><Relationship Id="rId33" Type="http://schemas.openxmlformats.org/officeDocument/2006/relationships/slideLayout" Target="../slideLayouts/slideLayout334.xml"/><Relationship Id="rId32" Type="http://schemas.openxmlformats.org/officeDocument/2006/relationships/slideLayout" Target="../slideLayouts/slideLayout333.xml"/><Relationship Id="rId35" Type="http://schemas.openxmlformats.org/officeDocument/2006/relationships/slideLayout" Target="../slideLayouts/slideLayout336.xml"/><Relationship Id="rId34" Type="http://schemas.openxmlformats.org/officeDocument/2006/relationships/slideLayout" Target="../slideLayouts/slideLayout335.xml"/><Relationship Id="rId37" Type="http://schemas.openxmlformats.org/officeDocument/2006/relationships/slideLayout" Target="../slideLayouts/slideLayout338.xml"/><Relationship Id="rId36" Type="http://schemas.openxmlformats.org/officeDocument/2006/relationships/slideLayout" Target="../slideLayouts/slideLayout337.xml"/><Relationship Id="rId39" Type="http://schemas.openxmlformats.org/officeDocument/2006/relationships/theme" Target="../theme/theme2.xml"/><Relationship Id="rId38" Type="http://schemas.openxmlformats.org/officeDocument/2006/relationships/slideLayout" Target="../slideLayouts/slideLayout339.xml"/><Relationship Id="rId20" Type="http://schemas.openxmlformats.org/officeDocument/2006/relationships/slideLayout" Target="../slideLayouts/slideLayout321.xml"/><Relationship Id="rId22" Type="http://schemas.openxmlformats.org/officeDocument/2006/relationships/slideLayout" Target="../slideLayouts/slideLayout323.xml"/><Relationship Id="rId21" Type="http://schemas.openxmlformats.org/officeDocument/2006/relationships/slideLayout" Target="../slideLayouts/slideLayout322.xml"/><Relationship Id="rId24" Type="http://schemas.openxmlformats.org/officeDocument/2006/relationships/slideLayout" Target="../slideLayouts/slideLayout325.xml"/><Relationship Id="rId23" Type="http://schemas.openxmlformats.org/officeDocument/2006/relationships/slideLayout" Target="../slideLayouts/slideLayout324.xml"/><Relationship Id="rId26" Type="http://schemas.openxmlformats.org/officeDocument/2006/relationships/slideLayout" Target="../slideLayouts/slideLayout327.xml"/><Relationship Id="rId25" Type="http://schemas.openxmlformats.org/officeDocument/2006/relationships/slideLayout" Target="../slideLayouts/slideLayout326.xml"/><Relationship Id="rId28" Type="http://schemas.openxmlformats.org/officeDocument/2006/relationships/slideLayout" Target="../slideLayouts/slideLayout329.xml"/><Relationship Id="rId27" Type="http://schemas.openxmlformats.org/officeDocument/2006/relationships/slideLayout" Target="../slideLayouts/slideLayout328.xml"/><Relationship Id="rId29" Type="http://schemas.openxmlformats.org/officeDocument/2006/relationships/slideLayout" Target="../slideLayouts/slideLayout330.xml"/><Relationship Id="rId11" Type="http://schemas.openxmlformats.org/officeDocument/2006/relationships/slideLayout" Target="../slideLayouts/slideLayout312.xml"/><Relationship Id="rId10" Type="http://schemas.openxmlformats.org/officeDocument/2006/relationships/slideLayout" Target="../slideLayouts/slideLayout311.xml"/><Relationship Id="rId13" Type="http://schemas.openxmlformats.org/officeDocument/2006/relationships/slideLayout" Target="../slideLayouts/slideLayout314.xml"/><Relationship Id="rId12" Type="http://schemas.openxmlformats.org/officeDocument/2006/relationships/slideLayout" Target="../slideLayouts/slideLayout313.xml"/><Relationship Id="rId15" Type="http://schemas.openxmlformats.org/officeDocument/2006/relationships/slideLayout" Target="../slideLayouts/slideLayout316.xml"/><Relationship Id="rId14" Type="http://schemas.openxmlformats.org/officeDocument/2006/relationships/slideLayout" Target="../slideLayouts/slideLayout315.xml"/><Relationship Id="rId17" Type="http://schemas.openxmlformats.org/officeDocument/2006/relationships/slideLayout" Target="../slideLayouts/slideLayout318.xml"/><Relationship Id="rId16" Type="http://schemas.openxmlformats.org/officeDocument/2006/relationships/slideLayout" Target="../slideLayouts/slideLayout317.xml"/><Relationship Id="rId19" Type="http://schemas.openxmlformats.org/officeDocument/2006/relationships/slideLayout" Target="../slideLayouts/slideLayout320.xml"/><Relationship Id="rId18" Type="http://schemas.openxmlformats.org/officeDocument/2006/relationships/slideLayout" Target="../slideLayouts/slideLayout319.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40.xml"/><Relationship Id="rId3" Type="http://schemas.openxmlformats.org/officeDocument/2006/relationships/slideLayout" Target="../slideLayouts/slideLayout341.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5" Type="http://schemas.openxmlformats.org/officeDocument/2006/relationships/slideLayout" Target="../slideLayouts/slideLayout343.xml"/><Relationship Id="rId6" Type="http://schemas.openxmlformats.org/officeDocument/2006/relationships/slideLayout" Target="../slideLayouts/slideLayout344.xml"/><Relationship Id="rId7" Type="http://schemas.openxmlformats.org/officeDocument/2006/relationships/slideLayout" Target="../slideLayouts/slideLayout345.xml"/><Relationship Id="rId8" Type="http://schemas.openxmlformats.org/officeDocument/2006/relationships/slideLayout" Target="../slideLayouts/slideLayout346.xml"/><Relationship Id="rId20" Type="http://schemas.openxmlformats.org/officeDocument/2006/relationships/slideLayout" Target="../slideLayouts/slideLayout358.xml"/><Relationship Id="rId22" Type="http://schemas.openxmlformats.org/officeDocument/2006/relationships/slideLayout" Target="../slideLayouts/slideLayout360.xml"/><Relationship Id="rId21" Type="http://schemas.openxmlformats.org/officeDocument/2006/relationships/slideLayout" Target="../slideLayouts/slideLayout359.xml"/><Relationship Id="rId24" Type="http://schemas.openxmlformats.org/officeDocument/2006/relationships/slideLayout" Target="../slideLayouts/slideLayout362.xml"/><Relationship Id="rId23" Type="http://schemas.openxmlformats.org/officeDocument/2006/relationships/slideLayout" Target="../slideLayouts/slideLayout361.xml"/><Relationship Id="rId26" Type="http://schemas.openxmlformats.org/officeDocument/2006/relationships/slideLayout" Target="../slideLayouts/slideLayout364.xml"/><Relationship Id="rId25" Type="http://schemas.openxmlformats.org/officeDocument/2006/relationships/slideLayout" Target="../slideLayouts/slideLayout363.xml"/><Relationship Id="rId28" Type="http://schemas.openxmlformats.org/officeDocument/2006/relationships/theme" Target="../theme/theme11.xml"/><Relationship Id="rId27" Type="http://schemas.openxmlformats.org/officeDocument/2006/relationships/slideLayout" Target="../slideLayouts/slideLayout365.xml"/><Relationship Id="rId11" Type="http://schemas.openxmlformats.org/officeDocument/2006/relationships/slideLayout" Target="../slideLayouts/slideLayout349.xml"/><Relationship Id="rId10" Type="http://schemas.openxmlformats.org/officeDocument/2006/relationships/slideLayout" Target="../slideLayouts/slideLayout348.xml"/><Relationship Id="rId13" Type="http://schemas.openxmlformats.org/officeDocument/2006/relationships/slideLayout" Target="../slideLayouts/slideLayout351.xml"/><Relationship Id="rId12" Type="http://schemas.openxmlformats.org/officeDocument/2006/relationships/slideLayout" Target="../slideLayouts/slideLayout350.xml"/><Relationship Id="rId15" Type="http://schemas.openxmlformats.org/officeDocument/2006/relationships/slideLayout" Target="../slideLayouts/slideLayout353.xml"/><Relationship Id="rId14" Type="http://schemas.openxmlformats.org/officeDocument/2006/relationships/slideLayout" Target="../slideLayouts/slideLayout352.xml"/><Relationship Id="rId17" Type="http://schemas.openxmlformats.org/officeDocument/2006/relationships/slideLayout" Target="../slideLayouts/slideLayout355.xml"/><Relationship Id="rId16" Type="http://schemas.openxmlformats.org/officeDocument/2006/relationships/slideLayout" Target="../slideLayouts/slideLayout354.xml"/><Relationship Id="rId19" Type="http://schemas.openxmlformats.org/officeDocument/2006/relationships/slideLayout" Target="../slideLayouts/slideLayout357.xml"/><Relationship Id="rId18" Type="http://schemas.openxmlformats.org/officeDocument/2006/relationships/slideLayout" Target="../slideLayouts/slideLayout3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496" y="593367"/>
            <a:ext cx="11358000" cy="763500"/>
          </a:xfrm>
          <a:prstGeom prst="rect">
            <a:avLst/>
          </a:prstGeom>
          <a:noFill/>
          <a:ln>
            <a:noFill/>
          </a:ln>
        </p:spPr>
        <p:txBody>
          <a:bodyPr anchorCtr="0" anchor="t" bIns="121875" lIns="121875" spcFirstLastPara="1" rIns="121875" wrap="square" tIns="121875">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496" y="1536633"/>
            <a:ext cx="11358000" cy="4555200"/>
          </a:xfrm>
          <a:prstGeom prst="rect">
            <a:avLst/>
          </a:prstGeom>
          <a:noFill/>
          <a:ln>
            <a:noFill/>
          </a:ln>
        </p:spPr>
        <p:txBody>
          <a:bodyPr anchorCtr="0" anchor="t" bIns="121875" lIns="121875" spcFirstLastPara="1" rIns="121875" wrap="square" tIns="121875">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3" name="Shape 2423"/>
        <p:cNvGrpSpPr/>
        <p:nvPr/>
      </p:nvGrpSpPr>
      <p:grpSpPr>
        <a:xfrm>
          <a:off x="0" y="0"/>
          <a:ext cx="0" cy="0"/>
          <a:chOff x="0" y="0"/>
          <a:chExt cx="0" cy="0"/>
        </a:xfrm>
      </p:grpSpPr>
      <p:sp>
        <p:nvSpPr>
          <p:cNvPr id="2424" name="Google Shape;2424;p37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425" name="Google Shape;2425;p375"/>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426" name="Google Shape;2426;p375"/>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2427" name="Google Shape;2427;p375"/>
          <p:cNvPicPr preferRelativeResize="0"/>
          <p:nvPr/>
        </p:nvPicPr>
        <p:blipFill>
          <a:blip r:embed="rId1">
            <a:alphaModFix/>
          </a:blip>
          <a:stretch>
            <a:fillRect/>
          </a:stretch>
        </p:blipFill>
        <p:spPr>
          <a:xfrm>
            <a:off x="10665331" y="6473302"/>
            <a:ext cx="186673" cy="186673"/>
          </a:xfrm>
          <a:prstGeom prst="rect">
            <a:avLst/>
          </a:prstGeom>
          <a:noFill/>
          <a:ln>
            <a:noFill/>
          </a:ln>
        </p:spPr>
      </p:pic>
      <p:sp>
        <p:nvSpPr>
          <p:cNvPr id="2428" name="Google Shape;2428;p375"/>
          <p:cNvSpPr txBox="1"/>
          <p:nvPr>
            <p:ph idx="12" type="sldNum"/>
          </p:nvPr>
        </p:nvSpPr>
        <p:spPr>
          <a:xfrm>
            <a:off x="11097669" y="6473300"/>
            <a:ext cx="324300" cy="186300"/>
          </a:xfrm>
          <a:prstGeom prst="rect">
            <a:avLst/>
          </a:prstGeom>
          <a:noFill/>
          <a:ln>
            <a:noFill/>
          </a:ln>
        </p:spPr>
        <p:txBody>
          <a:bodyPr anchorCtr="0" anchor="t" bIns="0" lIns="0" spcFirstLastPara="1" rIns="0" wrap="square" tIns="0">
            <a:noAutofit/>
          </a:bodyPr>
          <a:lstStyle>
            <a:lvl1pPr lvl="0" algn="r">
              <a:buNone/>
              <a:defRPr sz="1100">
                <a:solidFill>
                  <a:schemeClr val="accent5"/>
                </a:solidFill>
                <a:latin typeface="DM Sans"/>
                <a:ea typeface="DM Sans"/>
                <a:cs typeface="DM Sans"/>
                <a:sym typeface="DM Sans"/>
              </a:defRPr>
            </a:lvl1pPr>
            <a:lvl2pPr lvl="1" algn="r">
              <a:buNone/>
              <a:defRPr sz="1100">
                <a:solidFill>
                  <a:schemeClr val="accent5"/>
                </a:solidFill>
                <a:latin typeface="DM Sans"/>
                <a:ea typeface="DM Sans"/>
                <a:cs typeface="DM Sans"/>
                <a:sym typeface="DM Sans"/>
              </a:defRPr>
            </a:lvl2pPr>
            <a:lvl3pPr lvl="2" algn="r">
              <a:buNone/>
              <a:defRPr sz="1100">
                <a:solidFill>
                  <a:schemeClr val="accent5"/>
                </a:solidFill>
                <a:latin typeface="DM Sans"/>
                <a:ea typeface="DM Sans"/>
                <a:cs typeface="DM Sans"/>
                <a:sym typeface="DM Sans"/>
              </a:defRPr>
            </a:lvl3pPr>
            <a:lvl4pPr lvl="3" algn="r">
              <a:buNone/>
              <a:defRPr sz="1100">
                <a:solidFill>
                  <a:schemeClr val="accent5"/>
                </a:solidFill>
                <a:latin typeface="DM Sans"/>
                <a:ea typeface="DM Sans"/>
                <a:cs typeface="DM Sans"/>
                <a:sym typeface="DM Sans"/>
              </a:defRPr>
            </a:lvl4pPr>
            <a:lvl5pPr lvl="4" algn="r">
              <a:buNone/>
              <a:defRPr sz="1100">
                <a:solidFill>
                  <a:schemeClr val="accent5"/>
                </a:solidFill>
                <a:latin typeface="DM Sans"/>
                <a:ea typeface="DM Sans"/>
                <a:cs typeface="DM Sans"/>
                <a:sym typeface="DM Sans"/>
              </a:defRPr>
            </a:lvl5pPr>
            <a:lvl6pPr lvl="5" algn="r">
              <a:buNone/>
              <a:defRPr sz="1100">
                <a:solidFill>
                  <a:schemeClr val="accent5"/>
                </a:solidFill>
                <a:latin typeface="DM Sans"/>
                <a:ea typeface="DM Sans"/>
                <a:cs typeface="DM Sans"/>
                <a:sym typeface="DM Sans"/>
              </a:defRPr>
            </a:lvl6pPr>
            <a:lvl7pPr lvl="6" algn="r">
              <a:buNone/>
              <a:defRPr sz="1100">
                <a:solidFill>
                  <a:schemeClr val="accent5"/>
                </a:solidFill>
                <a:latin typeface="DM Sans"/>
                <a:ea typeface="DM Sans"/>
                <a:cs typeface="DM Sans"/>
                <a:sym typeface="DM Sans"/>
              </a:defRPr>
            </a:lvl7pPr>
            <a:lvl8pPr lvl="7" algn="r">
              <a:buNone/>
              <a:defRPr sz="1100">
                <a:solidFill>
                  <a:schemeClr val="accent5"/>
                </a:solidFill>
                <a:latin typeface="DM Sans"/>
                <a:ea typeface="DM Sans"/>
                <a:cs typeface="DM Sans"/>
                <a:sym typeface="DM Sans"/>
              </a:defRPr>
            </a:lvl8pPr>
            <a:lvl9pPr lvl="8"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 id="2147484031" r:id="rId20"/>
    <p:sldLayoutId id="2147484032" r:id="rId21"/>
    <p:sldLayoutId id="2147484033" r:id="rId22"/>
    <p:sldLayoutId id="2147484034" r:id="rId23"/>
    <p:sldLayoutId id="2147484035" r:id="rId24"/>
    <p:sldLayoutId id="2147484036" r:id="rId25"/>
    <p:sldLayoutId id="2147484037" r:id="rId26"/>
    <p:sldLayoutId id="2147484038" r:id="rId27"/>
    <p:sldLayoutId id="2147484039" r:id="rId28"/>
    <p:sldLayoutId id="2147484040" r:id="rId29"/>
    <p:sldLayoutId id="2147484041" r:id="rId30"/>
    <p:sldLayoutId id="2147484042" r:id="rId31"/>
    <p:sldLayoutId id="2147484043" r:id="rId32"/>
    <p:sldLayoutId id="2147484044" r:id="rId33"/>
    <p:sldLayoutId id="2147484045" r:id="rId34"/>
    <p:sldLayoutId id="2147484046" r:id="rId35"/>
    <p:sldLayoutId id="2147484047" r:id="rId36"/>
    <p:sldLayoutId id="2147484048" r:id="rId37"/>
    <p:sldLayoutId id="2147484049" r:id="rId38"/>
    <p:sldLayoutId id="2147484050" r:id="rId39"/>
    <p:sldLayoutId id="2147484051" r:id="rId40"/>
    <p:sldLayoutId id="2147484052" r:id="rId41"/>
    <p:sldLayoutId id="2147484053" r:id="rId42"/>
    <p:sldLayoutId id="2147484054" r:id="rId43"/>
    <p:sldLayoutId id="2147484055" r:id="rId44"/>
    <p:sldLayoutId id="2147484056"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52" name="Google Shape;52;p13"/>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3" name="Google Shape;53;p13"/>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©2024 Databricks Inc. — All rights reserved</a:t>
            </a:r>
            <a:endParaRPr sz="1100">
              <a:solidFill>
                <a:schemeClr val="accent5"/>
              </a:solidFill>
              <a:latin typeface="DM Sans"/>
              <a:ea typeface="DM Sans"/>
              <a:cs typeface="DM Sans"/>
              <a:sym typeface="DM Sans"/>
            </a:endParaRPr>
          </a:p>
        </p:txBody>
      </p:sp>
      <p:pic>
        <p:nvPicPr>
          <p:cNvPr id="54" name="Google Shape;54;p13"/>
          <p:cNvPicPr preferRelativeResize="0"/>
          <p:nvPr/>
        </p:nvPicPr>
        <p:blipFill>
          <a:blip r:embed="rId1">
            <a:alphaModFix/>
          </a:blip>
          <a:stretch>
            <a:fillRect/>
          </a:stretch>
        </p:blipFill>
        <p:spPr>
          <a:xfrm>
            <a:off x="10665331" y="6473302"/>
            <a:ext cx="186673" cy="186673"/>
          </a:xfrm>
          <a:prstGeom prst="rect">
            <a:avLst/>
          </a:prstGeom>
          <a:noFill/>
          <a:ln>
            <a:noFill/>
          </a:ln>
        </p:spPr>
      </p:pic>
      <p:sp>
        <p:nvSpPr>
          <p:cNvPr id="55" name="Google Shape;55;p13"/>
          <p:cNvSpPr txBox="1"/>
          <p:nvPr>
            <p:ph idx="12" type="sldNum"/>
          </p:nvPr>
        </p:nvSpPr>
        <p:spPr>
          <a:xfrm>
            <a:off x="10866463" y="6351634"/>
            <a:ext cx="666600" cy="524700"/>
          </a:xfrm>
          <a:prstGeom prst="rect">
            <a:avLst/>
          </a:prstGeom>
          <a:noFill/>
          <a:ln>
            <a:noFill/>
          </a:ln>
        </p:spPr>
        <p:txBody>
          <a:bodyPr anchorCtr="0" anchor="t" bIns="121875" lIns="121875" spcFirstLastPara="1" rIns="121875" wrap="square" tIns="121875">
            <a:noAutofit/>
          </a:bodyPr>
          <a:lstStyle>
            <a:lvl1pPr lvl="0" algn="r">
              <a:buNone/>
              <a:defRPr sz="1100">
                <a:solidFill>
                  <a:schemeClr val="accent5"/>
                </a:solidFill>
                <a:latin typeface="DM Sans"/>
                <a:ea typeface="DM Sans"/>
                <a:cs typeface="DM Sans"/>
                <a:sym typeface="DM Sans"/>
              </a:defRPr>
            </a:lvl1pPr>
            <a:lvl2pPr lvl="1" algn="r">
              <a:buNone/>
              <a:defRPr sz="1100">
                <a:solidFill>
                  <a:schemeClr val="accent5"/>
                </a:solidFill>
                <a:latin typeface="DM Sans"/>
                <a:ea typeface="DM Sans"/>
                <a:cs typeface="DM Sans"/>
                <a:sym typeface="DM Sans"/>
              </a:defRPr>
            </a:lvl2pPr>
            <a:lvl3pPr lvl="2" algn="r">
              <a:buNone/>
              <a:defRPr sz="1100">
                <a:solidFill>
                  <a:schemeClr val="accent5"/>
                </a:solidFill>
                <a:latin typeface="DM Sans"/>
                <a:ea typeface="DM Sans"/>
                <a:cs typeface="DM Sans"/>
                <a:sym typeface="DM Sans"/>
              </a:defRPr>
            </a:lvl3pPr>
            <a:lvl4pPr lvl="3" algn="r">
              <a:buNone/>
              <a:defRPr sz="1100">
                <a:solidFill>
                  <a:schemeClr val="accent5"/>
                </a:solidFill>
                <a:latin typeface="DM Sans"/>
                <a:ea typeface="DM Sans"/>
                <a:cs typeface="DM Sans"/>
                <a:sym typeface="DM Sans"/>
              </a:defRPr>
            </a:lvl4pPr>
            <a:lvl5pPr lvl="4" algn="r">
              <a:buNone/>
              <a:defRPr sz="1100">
                <a:solidFill>
                  <a:schemeClr val="accent5"/>
                </a:solidFill>
                <a:latin typeface="DM Sans"/>
                <a:ea typeface="DM Sans"/>
                <a:cs typeface="DM Sans"/>
                <a:sym typeface="DM Sans"/>
              </a:defRPr>
            </a:lvl5pPr>
            <a:lvl6pPr lvl="5" algn="r">
              <a:buNone/>
              <a:defRPr sz="1100">
                <a:solidFill>
                  <a:schemeClr val="accent5"/>
                </a:solidFill>
                <a:latin typeface="DM Sans"/>
                <a:ea typeface="DM Sans"/>
                <a:cs typeface="DM Sans"/>
                <a:sym typeface="DM Sans"/>
              </a:defRPr>
            </a:lvl6pPr>
            <a:lvl7pPr lvl="6" algn="r">
              <a:buNone/>
              <a:defRPr sz="1100">
                <a:solidFill>
                  <a:schemeClr val="accent5"/>
                </a:solidFill>
                <a:latin typeface="DM Sans"/>
                <a:ea typeface="DM Sans"/>
                <a:cs typeface="DM Sans"/>
                <a:sym typeface="DM Sans"/>
              </a:defRPr>
            </a:lvl7pPr>
            <a:lvl8pPr lvl="7" algn="r">
              <a:buNone/>
              <a:defRPr sz="1100">
                <a:solidFill>
                  <a:schemeClr val="accent5"/>
                </a:solidFill>
                <a:latin typeface="DM Sans"/>
                <a:ea typeface="DM Sans"/>
                <a:cs typeface="DM Sans"/>
                <a:sym typeface="DM Sans"/>
              </a:defRPr>
            </a:lvl8pPr>
            <a:lvl9pPr lvl="8"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09" r:id="rId52"/>
    <p:sldLayoutId id="2147483710" r:id="rId53"/>
    <p:sldLayoutId id="2147483711" r:id="rId54"/>
    <p:sldLayoutId id="2147483712" r:id="rId55"/>
    <p:sldLayoutId id="2147483713" r:id="rId56"/>
    <p:sldLayoutId id="2147483714" r:id="rId57"/>
    <p:sldLayoutId id="2147483715" r:id="rId58"/>
    <p:sldLayoutId id="2147483716" r:id="rId59"/>
    <p:sldLayoutId id="2147483717" r:id="rId60"/>
    <p:sldLayoutId id="2147483718" r:id="rId61"/>
    <p:sldLayoutId id="2147483719"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7" name="Shape 507"/>
        <p:cNvGrpSpPr/>
        <p:nvPr/>
      </p:nvGrpSpPr>
      <p:grpSpPr>
        <a:xfrm>
          <a:off x="0" y="0"/>
          <a:ext cx="0" cy="0"/>
          <a:chOff x="0" y="0"/>
          <a:chExt cx="0" cy="0"/>
        </a:xfrm>
      </p:grpSpPr>
      <p:sp>
        <p:nvSpPr>
          <p:cNvPr id="508" name="Google Shape;508;p8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509" name="Google Shape;509;p89"/>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10" name="Google Shape;510;p89"/>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©2024 Databricks Inc. — All rights reserved</a:t>
            </a:r>
            <a:endParaRPr sz="1100">
              <a:solidFill>
                <a:schemeClr val="accent5"/>
              </a:solidFill>
              <a:latin typeface="DM Sans"/>
              <a:ea typeface="DM Sans"/>
              <a:cs typeface="DM Sans"/>
              <a:sym typeface="DM Sans"/>
            </a:endParaRPr>
          </a:p>
        </p:txBody>
      </p:sp>
      <p:pic>
        <p:nvPicPr>
          <p:cNvPr id="511" name="Google Shape;511;p89"/>
          <p:cNvPicPr preferRelativeResize="0"/>
          <p:nvPr/>
        </p:nvPicPr>
        <p:blipFill>
          <a:blip r:embed="rId1">
            <a:alphaModFix/>
          </a:blip>
          <a:stretch>
            <a:fillRect/>
          </a:stretch>
        </p:blipFill>
        <p:spPr>
          <a:xfrm>
            <a:off x="10665331" y="6473302"/>
            <a:ext cx="186673" cy="186673"/>
          </a:xfrm>
          <a:prstGeom prst="rect">
            <a:avLst/>
          </a:prstGeom>
          <a:noFill/>
          <a:ln>
            <a:noFill/>
          </a:ln>
        </p:spPr>
      </p:pic>
      <p:sp>
        <p:nvSpPr>
          <p:cNvPr id="512" name="Google Shape;512;p89"/>
          <p:cNvSpPr txBox="1"/>
          <p:nvPr>
            <p:ph idx="12" type="sldNum"/>
          </p:nvPr>
        </p:nvSpPr>
        <p:spPr>
          <a:xfrm>
            <a:off x="10866463" y="6351634"/>
            <a:ext cx="666600" cy="524700"/>
          </a:xfrm>
          <a:prstGeom prst="rect">
            <a:avLst/>
          </a:prstGeom>
          <a:noFill/>
          <a:ln>
            <a:noFill/>
          </a:ln>
        </p:spPr>
        <p:txBody>
          <a:bodyPr anchorCtr="0" anchor="t" bIns="121875" lIns="121875" spcFirstLastPara="1" rIns="121875" wrap="square" tIns="121875">
            <a:noAutofit/>
          </a:bodyPr>
          <a:lstStyle>
            <a:lvl1pPr lvl="0" algn="r">
              <a:buNone/>
              <a:defRPr sz="1100">
                <a:solidFill>
                  <a:schemeClr val="accent5"/>
                </a:solidFill>
                <a:latin typeface="DM Sans"/>
                <a:ea typeface="DM Sans"/>
                <a:cs typeface="DM Sans"/>
                <a:sym typeface="DM Sans"/>
              </a:defRPr>
            </a:lvl1pPr>
            <a:lvl2pPr lvl="1" algn="r">
              <a:buNone/>
              <a:defRPr sz="1100">
                <a:solidFill>
                  <a:schemeClr val="accent5"/>
                </a:solidFill>
                <a:latin typeface="DM Sans"/>
                <a:ea typeface="DM Sans"/>
                <a:cs typeface="DM Sans"/>
                <a:sym typeface="DM Sans"/>
              </a:defRPr>
            </a:lvl2pPr>
            <a:lvl3pPr lvl="2" algn="r">
              <a:buNone/>
              <a:defRPr sz="1100">
                <a:solidFill>
                  <a:schemeClr val="accent5"/>
                </a:solidFill>
                <a:latin typeface="DM Sans"/>
                <a:ea typeface="DM Sans"/>
                <a:cs typeface="DM Sans"/>
                <a:sym typeface="DM Sans"/>
              </a:defRPr>
            </a:lvl3pPr>
            <a:lvl4pPr lvl="3" algn="r">
              <a:buNone/>
              <a:defRPr sz="1100">
                <a:solidFill>
                  <a:schemeClr val="accent5"/>
                </a:solidFill>
                <a:latin typeface="DM Sans"/>
                <a:ea typeface="DM Sans"/>
                <a:cs typeface="DM Sans"/>
                <a:sym typeface="DM Sans"/>
              </a:defRPr>
            </a:lvl4pPr>
            <a:lvl5pPr lvl="4" algn="r">
              <a:buNone/>
              <a:defRPr sz="1100">
                <a:solidFill>
                  <a:schemeClr val="accent5"/>
                </a:solidFill>
                <a:latin typeface="DM Sans"/>
                <a:ea typeface="DM Sans"/>
                <a:cs typeface="DM Sans"/>
                <a:sym typeface="DM Sans"/>
              </a:defRPr>
            </a:lvl5pPr>
            <a:lvl6pPr lvl="5" algn="r">
              <a:buNone/>
              <a:defRPr sz="1100">
                <a:solidFill>
                  <a:schemeClr val="accent5"/>
                </a:solidFill>
                <a:latin typeface="DM Sans"/>
                <a:ea typeface="DM Sans"/>
                <a:cs typeface="DM Sans"/>
                <a:sym typeface="DM Sans"/>
              </a:defRPr>
            </a:lvl6pPr>
            <a:lvl7pPr lvl="6" algn="r">
              <a:buNone/>
              <a:defRPr sz="1100">
                <a:solidFill>
                  <a:schemeClr val="accent5"/>
                </a:solidFill>
                <a:latin typeface="DM Sans"/>
                <a:ea typeface="DM Sans"/>
                <a:cs typeface="DM Sans"/>
                <a:sym typeface="DM Sans"/>
              </a:defRPr>
            </a:lvl7pPr>
            <a:lvl8pPr lvl="7" algn="r">
              <a:buNone/>
              <a:defRPr sz="1100">
                <a:solidFill>
                  <a:schemeClr val="accent5"/>
                </a:solidFill>
                <a:latin typeface="DM Sans"/>
                <a:ea typeface="DM Sans"/>
                <a:cs typeface="DM Sans"/>
                <a:sym typeface="DM Sans"/>
              </a:defRPr>
            </a:lvl8pPr>
            <a:lvl9pPr lvl="8"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 id="2147483773" r:id="rId41"/>
    <p:sldLayoutId id="2147483774" r:id="rId42"/>
    <p:sldLayoutId id="2147483775" r:id="rId43"/>
    <p:sldLayoutId id="2147483776" r:id="rId44"/>
    <p:sldLayoutId id="2147483777" r:id="rId45"/>
    <p:sldLayoutId id="2147483778" r:id="rId46"/>
    <p:sldLayoutId id="2147483779" r:id="rId47"/>
    <p:sldLayoutId id="2147483780" r:id="rId48"/>
    <p:sldLayoutId id="2147483781" r:id="rId49"/>
    <p:sldLayoutId id="2147483782" r:id="rId50"/>
    <p:sldLayoutId id="2147483783" r:id="rId51"/>
    <p:sldLayoutId id="2147483784" r:id="rId52"/>
    <p:sldLayoutId id="2147483785" r:id="rId53"/>
    <p:sldLayoutId id="2147483786" r:id="rId54"/>
    <p:sldLayoutId id="2147483787" r:id="rId55"/>
    <p:sldLayoutId id="2147483788" r:id="rId56"/>
    <p:sldLayoutId id="2147483789" r:id="rId57"/>
    <p:sldLayoutId id="2147483790" r:id="rId58"/>
    <p:sldLayoutId id="2147483791" r:id="rId59"/>
    <p:sldLayoutId id="2147483792" r:id="rId60"/>
    <p:sldLayoutId id="2147483793" r:id="rId61"/>
    <p:sldLayoutId id="2147483794" r:id="rId62"/>
    <p:sldLayoutId id="2147483795" r:id="rId63"/>
    <p:sldLayoutId id="2147483796" r:id="rId64"/>
    <p:sldLayoutId id="2147483797" r:id="rId65"/>
    <p:sldLayoutId id="2147483798" r:id="rId66"/>
    <p:sldLayoutId id="2147483799" r:id="rId67"/>
    <p:sldLayoutId id="2147483800" r:id="rId68"/>
    <p:sldLayoutId id="2147483801" r:id="rId69"/>
    <p:sldLayoutId id="2147483802" r:id="rId70"/>
    <p:sldLayoutId id="2147483803" r:id="rId71"/>
    <p:sldLayoutId id="2147483804" r:id="rId72"/>
    <p:sldLayoutId id="2147483805" r:id="rId7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0" name="Shape 960"/>
        <p:cNvGrpSpPr/>
        <p:nvPr/>
      </p:nvGrpSpPr>
      <p:grpSpPr>
        <a:xfrm>
          <a:off x="0" y="0"/>
          <a:ext cx="0" cy="0"/>
          <a:chOff x="0" y="0"/>
          <a:chExt cx="0" cy="0"/>
        </a:xfrm>
      </p:grpSpPr>
      <p:sp>
        <p:nvSpPr>
          <p:cNvPr id="961" name="Google Shape;961;p162"/>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4000"/>
              <a:buFont typeface="DM Sans Medium"/>
              <a:buNone/>
              <a:defRPr b="0" i="0" sz="40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2" name="Google Shape;962;p162"/>
          <p:cNvSpPr txBox="1"/>
          <p:nvPr>
            <p:ph idx="1" type="body"/>
          </p:nvPr>
        </p:nvSpPr>
        <p:spPr>
          <a:xfrm>
            <a:off x="731337" y="1359407"/>
            <a:ext cx="10723200" cy="4817700"/>
          </a:xfrm>
          <a:prstGeom prst="rect">
            <a:avLst/>
          </a:prstGeom>
          <a:noFill/>
          <a:ln>
            <a:noFill/>
          </a:ln>
        </p:spPr>
        <p:txBody>
          <a:bodyPr anchorCtr="0" anchor="t" bIns="0" lIns="0" spcFirstLastPara="1" rIns="0" wrap="square" tIns="0">
            <a:normAutofit/>
          </a:bodyPr>
          <a:lstStyle>
            <a:lvl1pPr indent="-381000" lvl="0" marL="457200" marR="0" algn="l">
              <a:lnSpc>
                <a:spcPct val="90000"/>
              </a:lnSpc>
              <a:spcBef>
                <a:spcPts val="1000"/>
              </a:spcBef>
              <a:spcAft>
                <a:spcPts val="0"/>
              </a:spcAft>
              <a:buClr>
                <a:schemeClr val="dk2"/>
              </a:buClr>
              <a:buSzPts val="2400"/>
              <a:buFont typeface="Arial"/>
              <a:buChar char="•"/>
              <a:defRPr b="0" i="0" sz="2400" u="none" cap="none" strike="noStrike">
                <a:solidFill>
                  <a:schemeClr val="lt1"/>
                </a:solidFill>
                <a:latin typeface="DM Sans"/>
                <a:ea typeface="DM Sans"/>
                <a:cs typeface="DM Sans"/>
                <a:sym typeface="DM Sans"/>
              </a:defRPr>
            </a:lvl1pPr>
            <a:lvl2pPr indent="-355600" lvl="1" marL="914400" marR="0" algn="l">
              <a:lnSpc>
                <a:spcPct val="90000"/>
              </a:lnSpc>
              <a:spcBef>
                <a:spcPts val="500"/>
              </a:spcBef>
              <a:spcAft>
                <a:spcPts val="0"/>
              </a:spcAft>
              <a:buClr>
                <a:schemeClr val="lt2"/>
              </a:buClr>
              <a:buSzPts val="2000"/>
              <a:buFont typeface="Arial"/>
              <a:buChar char="•"/>
              <a:defRPr b="0" i="0" sz="2000" u="none" cap="none" strike="noStrike">
                <a:solidFill>
                  <a:schemeClr val="lt1"/>
                </a:solidFill>
                <a:latin typeface="DM Sans"/>
                <a:ea typeface="DM Sans"/>
                <a:cs typeface="DM Sans"/>
                <a:sym typeface="DM Sans"/>
              </a:defRPr>
            </a:lvl2pPr>
            <a:lvl3pPr indent="-342900" lvl="2" marL="1371600" marR="0" algn="l">
              <a:lnSpc>
                <a:spcPct val="90000"/>
              </a:lnSpc>
              <a:spcBef>
                <a:spcPts val="500"/>
              </a:spcBef>
              <a:spcAft>
                <a:spcPts val="0"/>
              </a:spcAft>
              <a:buClr>
                <a:schemeClr val="lt2"/>
              </a:buClr>
              <a:buSzPts val="1800"/>
              <a:buFont typeface="Arial"/>
              <a:buChar char="•"/>
              <a:defRPr b="0" i="0" sz="1800" u="none" cap="none" strike="noStrike">
                <a:solidFill>
                  <a:schemeClr val="lt1"/>
                </a:solidFill>
                <a:latin typeface="DM Sans"/>
                <a:ea typeface="DM Sans"/>
                <a:cs typeface="DM Sans"/>
                <a:sym typeface="DM Sans"/>
              </a:defRPr>
            </a:lvl3pPr>
            <a:lvl4pPr indent="-330200" lvl="3" marL="1828800" marR="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4pPr>
            <a:lvl5pPr indent="-330200" lvl="4" marL="2286000" marR="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5pPr>
            <a:lvl6pPr indent="-342900" lvl="5" marL="27432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6pPr>
            <a:lvl7pPr indent="-342900" lvl="6" marL="32004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7pPr>
            <a:lvl8pPr indent="-342900" lvl="7" marL="36576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8pPr>
            <a:lvl9pPr indent="-342900" lvl="8" marL="41148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9pPr>
          </a:lstStyle>
          <a:p/>
        </p:txBody>
      </p:sp>
      <p:sp>
        <p:nvSpPr>
          <p:cNvPr id="963" name="Google Shape;963;p162"/>
          <p:cNvSpPr txBox="1"/>
          <p:nvPr>
            <p:ph idx="12" type="sldNum"/>
          </p:nvPr>
        </p:nvSpPr>
        <p:spPr>
          <a:xfrm>
            <a:off x="10726936" y="6483270"/>
            <a:ext cx="365700" cy="183000"/>
          </a:xfrm>
          <a:prstGeom prst="rect">
            <a:avLst/>
          </a:prstGeom>
          <a:noFill/>
          <a:ln>
            <a:noFill/>
          </a:ln>
        </p:spPr>
        <p:txBody>
          <a:bodyPr anchorCtr="0" anchor="ctr" bIns="0" lIns="0" spcFirstLastPara="1" rIns="0" wrap="square" tIns="0">
            <a:noAutofit/>
          </a:bodyPr>
          <a:lstStyle>
            <a:lvl1pPr indent="0" lvl="0" marL="0" marR="0" algn="r">
              <a:spcBef>
                <a:spcPts val="0"/>
              </a:spcBef>
              <a:buNone/>
              <a:defRPr b="0" i="0" sz="1200" u="none" cap="none" strike="noStrike">
                <a:solidFill>
                  <a:schemeClr val="accent5"/>
                </a:solidFill>
                <a:latin typeface="DM Sans"/>
                <a:ea typeface="DM Sans"/>
                <a:cs typeface="DM Sans"/>
                <a:sym typeface="DM Sans"/>
              </a:defRPr>
            </a:lvl1pPr>
            <a:lvl2pPr indent="0" lvl="1" marL="0" marR="0" algn="r">
              <a:spcBef>
                <a:spcPts val="0"/>
              </a:spcBef>
              <a:buNone/>
              <a:defRPr b="0" i="0" sz="1200" u="none" cap="none" strike="noStrike">
                <a:solidFill>
                  <a:schemeClr val="accent5"/>
                </a:solidFill>
                <a:latin typeface="DM Sans"/>
                <a:ea typeface="DM Sans"/>
                <a:cs typeface="DM Sans"/>
                <a:sym typeface="DM Sans"/>
              </a:defRPr>
            </a:lvl2pPr>
            <a:lvl3pPr indent="0" lvl="2" marL="0" marR="0" algn="r">
              <a:spcBef>
                <a:spcPts val="0"/>
              </a:spcBef>
              <a:buNone/>
              <a:defRPr b="0" i="0" sz="1200" u="none" cap="none" strike="noStrike">
                <a:solidFill>
                  <a:schemeClr val="accent5"/>
                </a:solidFill>
                <a:latin typeface="DM Sans"/>
                <a:ea typeface="DM Sans"/>
                <a:cs typeface="DM Sans"/>
                <a:sym typeface="DM Sans"/>
              </a:defRPr>
            </a:lvl3pPr>
            <a:lvl4pPr indent="0" lvl="3" marL="0" marR="0" algn="r">
              <a:spcBef>
                <a:spcPts val="0"/>
              </a:spcBef>
              <a:buNone/>
              <a:defRPr b="0" i="0" sz="1200" u="none" cap="none" strike="noStrike">
                <a:solidFill>
                  <a:schemeClr val="accent5"/>
                </a:solidFill>
                <a:latin typeface="DM Sans"/>
                <a:ea typeface="DM Sans"/>
                <a:cs typeface="DM Sans"/>
                <a:sym typeface="DM Sans"/>
              </a:defRPr>
            </a:lvl4pPr>
            <a:lvl5pPr indent="0" lvl="4" marL="0" marR="0" algn="r">
              <a:spcBef>
                <a:spcPts val="0"/>
              </a:spcBef>
              <a:buNone/>
              <a:defRPr b="0" i="0" sz="1200" u="none" cap="none" strike="noStrike">
                <a:solidFill>
                  <a:schemeClr val="accent5"/>
                </a:solidFill>
                <a:latin typeface="DM Sans"/>
                <a:ea typeface="DM Sans"/>
                <a:cs typeface="DM Sans"/>
                <a:sym typeface="DM Sans"/>
              </a:defRPr>
            </a:lvl5pPr>
            <a:lvl6pPr indent="0" lvl="5" marL="0" marR="0" algn="r">
              <a:spcBef>
                <a:spcPts val="0"/>
              </a:spcBef>
              <a:buNone/>
              <a:defRPr b="0" i="0" sz="1200" u="none" cap="none" strike="noStrike">
                <a:solidFill>
                  <a:schemeClr val="accent5"/>
                </a:solidFill>
                <a:latin typeface="DM Sans"/>
                <a:ea typeface="DM Sans"/>
                <a:cs typeface="DM Sans"/>
                <a:sym typeface="DM Sans"/>
              </a:defRPr>
            </a:lvl6pPr>
            <a:lvl7pPr indent="0" lvl="6" marL="0" marR="0" algn="r">
              <a:spcBef>
                <a:spcPts val="0"/>
              </a:spcBef>
              <a:buNone/>
              <a:defRPr b="0" i="0" sz="1200" u="none" cap="none" strike="noStrike">
                <a:solidFill>
                  <a:schemeClr val="accent5"/>
                </a:solidFill>
                <a:latin typeface="DM Sans"/>
                <a:ea typeface="DM Sans"/>
                <a:cs typeface="DM Sans"/>
                <a:sym typeface="DM Sans"/>
              </a:defRPr>
            </a:lvl7pPr>
            <a:lvl8pPr indent="0" lvl="7" marL="0" marR="0" algn="r">
              <a:spcBef>
                <a:spcPts val="0"/>
              </a:spcBef>
              <a:buNone/>
              <a:defRPr b="0" i="0" sz="1200" u="none" cap="none" strike="noStrike">
                <a:solidFill>
                  <a:schemeClr val="accent5"/>
                </a:solidFill>
                <a:latin typeface="DM Sans"/>
                <a:ea typeface="DM Sans"/>
                <a:cs typeface="DM Sans"/>
                <a:sym typeface="DM Sans"/>
              </a:defRPr>
            </a:lvl8pPr>
            <a:lvl9pPr indent="0" lvl="8" marL="0" marR="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64" name="Google Shape;964;p162"/>
          <p:cNvPicPr preferRelativeResize="0"/>
          <p:nvPr/>
        </p:nvPicPr>
        <p:blipFill rotWithShape="1">
          <a:blip r:embed="rId1">
            <a:alphaModFix/>
          </a:blip>
          <a:srcRect b="0" l="0" r="0" t="0"/>
          <a:stretch/>
        </p:blipFill>
        <p:spPr>
          <a:xfrm>
            <a:off x="11164235" y="6469462"/>
            <a:ext cx="186676" cy="186627"/>
          </a:xfrm>
          <a:prstGeom prst="rect">
            <a:avLst/>
          </a:prstGeom>
          <a:noFill/>
          <a:ln>
            <a:noFill/>
          </a:ln>
        </p:spPr>
      </p:pic>
      <p:sp>
        <p:nvSpPr>
          <p:cNvPr id="965" name="Google Shape;965;p162"/>
          <p:cNvSpPr txBox="1"/>
          <p:nvPr/>
        </p:nvSpPr>
        <p:spPr>
          <a:xfrm>
            <a:off x="646567" y="6361500"/>
            <a:ext cx="5378100" cy="415500"/>
          </a:xfrm>
          <a:prstGeom prst="rect">
            <a:avLst/>
          </a:prstGeom>
          <a:noFill/>
          <a:ln>
            <a:noFill/>
          </a:ln>
        </p:spPr>
        <p:txBody>
          <a:bodyPr anchorCtr="0" anchor="t" bIns="121875" lIns="121875" spcFirstLastPara="1" rIns="121875" wrap="square" tIns="121875">
            <a:spAutoFit/>
          </a:bodyPr>
          <a:lstStyle/>
          <a:p>
            <a:pPr indent="0" lvl="0" marL="0" marR="0" rtl="0" algn="l">
              <a:spcBef>
                <a:spcPts val="0"/>
              </a:spcBef>
              <a:spcAft>
                <a:spcPts val="0"/>
              </a:spcAft>
              <a:buClr>
                <a:schemeClr val="accent5"/>
              </a:buClr>
              <a:buSzPts val="1100"/>
              <a:buFont typeface="DM Sans"/>
              <a:buNone/>
            </a:pPr>
            <a:r>
              <a:rPr b="0" i="0" lang="en"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7" name="Shape 1157"/>
        <p:cNvGrpSpPr/>
        <p:nvPr/>
      </p:nvGrpSpPr>
      <p:grpSpPr>
        <a:xfrm>
          <a:off x="0" y="0"/>
          <a:ext cx="0" cy="0"/>
          <a:chOff x="0" y="0"/>
          <a:chExt cx="0" cy="0"/>
        </a:xfrm>
      </p:grpSpPr>
      <p:sp>
        <p:nvSpPr>
          <p:cNvPr id="1158" name="Google Shape;1158;p189"/>
          <p:cNvSpPr txBox="1"/>
          <p:nvPr/>
        </p:nvSpPr>
        <p:spPr>
          <a:xfrm>
            <a:off x="646574" y="6361500"/>
            <a:ext cx="5377800" cy="4155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500"/>
              <a:buFont typeface="Arial"/>
              <a:buNone/>
            </a:pPr>
            <a:r>
              <a:rPr b="0" i="0" lang="en" sz="1100" u="none" cap="none" strike="noStrike">
                <a:solidFill>
                  <a:srgbClr val="618794"/>
                </a:solidFill>
                <a:latin typeface="DM Sans"/>
                <a:ea typeface="DM Sans"/>
                <a:cs typeface="DM Sans"/>
                <a:sym typeface="DM Sans"/>
              </a:rPr>
              <a:t>©202</a:t>
            </a:r>
            <a:r>
              <a:rPr lang="en" sz="1100">
                <a:solidFill>
                  <a:srgbClr val="618794"/>
                </a:solidFill>
                <a:latin typeface="DM Sans"/>
                <a:ea typeface="DM Sans"/>
                <a:cs typeface="DM Sans"/>
                <a:sym typeface="DM Sans"/>
              </a:rPr>
              <a:t>5</a:t>
            </a:r>
            <a:r>
              <a:rPr b="0" i="0" lang="en" sz="1100" u="none" cap="none" strike="noStrike">
                <a:solidFill>
                  <a:srgbClr val="618794"/>
                </a:solidFill>
                <a:latin typeface="DM Sans"/>
                <a:ea typeface="DM Sans"/>
                <a:cs typeface="DM Sans"/>
                <a:sym typeface="DM Sans"/>
              </a:rPr>
              <a:t> Databricks Inc. — All rights reserved</a:t>
            </a:r>
            <a:endParaRPr b="0" i="0" sz="1100" u="none" cap="none" strike="noStrike">
              <a:solidFill>
                <a:srgbClr val="618794"/>
              </a:solidFill>
              <a:latin typeface="DM Sans"/>
              <a:ea typeface="DM Sans"/>
              <a:cs typeface="DM Sans"/>
              <a:sym typeface="DM Sans"/>
            </a:endParaRPr>
          </a:p>
        </p:txBody>
      </p:sp>
      <p:pic>
        <p:nvPicPr>
          <p:cNvPr id="1159" name="Google Shape;1159;p189"/>
          <p:cNvPicPr preferRelativeResize="0"/>
          <p:nvPr/>
        </p:nvPicPr>
        <p:blipFill rotWithShape="1">
          <a:blip r:embed="rId1">
            <a:alphaModFix/>
          </a:blip>
          <a:srcRect b="0" l="0" r="0" t="0"/>
          <a:stretch/>
        </p:blipFill>
        <p:spPr>
          <a:xfrm>
            <a:off x="10665550" y="6473303"/>
            <a:ext cx="186675" cy="186627"/>
          </a:xfrm>
          <a:prstGeom prst="rect">
            <a:avLst/>
          </a:prstGeom>
          <a:noFill/>
          <a:ln>
            <a:noFill/>
          </a:ln>
        </p:spPr>
      </p:pic>
      <p:sp>
        <p:nvSpPr>
          <p:cNvPr id="1160" name="Google Shape;1160;p189"/>
          <p:cNvSpPr txBox="1"/>
          <p:nvPr>
            <p:ph idx="12" type="sldNum"/>
          </p:nvPr>
        </p:nvSpPr>
        <p:spPr>
          <a:xfrm>
            <a:off x="11097898"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500"/>
              <a:buFont typeface="Arial"/>
              <a:buNone/>
              <a:defRPr b="0" i="0" sz="1100" u="none" cap="none" strike="noStrike">
                <a:solidFill>
                  <a:srgbClr val="618794"/>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161" name="Google Shape;1161;p189"/>
          <p:cNvSpPr txBox="1"/>
          <p:nvPr>
            <p:ph type="title"/>
          </p:nvPr>
        </p:nvSpPr>
        <p:spPr>
          <a:xfrm>
            <a:off x="749261" y="535599"/>
            <a:ext cx="10512600" cy="5835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rgbClr val="000000"/>
              </a:buClr>
              <a:buSzPts val="2000"/>
              <a:buFont typeface="Arial"/>
              <a:buNone/>
              <a:defRPr b="0" i="0" sz="53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9pPr>
          </a:lstStyle>
          <a:p/>
        </p:txBody>
      </p:sp>
      <p:sp>
        <p:nvSpPr>
          <p:cNvPr id="1162" name="Google Shape;1162;p189"/>
          <p:cNvSpPr txBox="1"/>
          <p:nvPr>
            <p:ph idx="1" type="body"/>
          </p:nvPr>
        </p:nvSpPr>
        <p:spPr>
          <a:xfrm>
            <a:off x="761824" y="1988833"/>
            <a:ext cx="10512600" cy="4351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0000"/>
              </a:buClr>
              <a:buSzPts val="2000"/>
              <a:buFont typeface="Arial"/>
              <a:buNone/>
              <a:defRPr b="0" i="0" sz="32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Clr>
                <a:srgbClr val="000000"/>
              </a:buClr>
              <a:buSzPts val="2000"/>
              <a:buFont typeface="Arial"/>
              <a:buNone/>
              <a:defRPr b="0" i="0" sz="27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Clr>
                <a:srgbClr val="000000"/>
              </a:buClr>
              <a:buSzPts val="2000"/>
              <a:buFont typeface="Arial"/>
              <a:buNone/>
              <a:defRPr b="0" i="0" sz="21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Clr>
                <a:srgbClr val="000000"/>
              </a:buClr>
              <a:buSzPts val="2000"/>
              <a:buFont typeface="Arial"/>
              <a:buNone/>
              <a:defRPr b="0" i="0" sz="21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Clr>
                <a:srgbClr val="000000"/>
              </a:buClr>
              <a:buSzPts val="2000"/>
              <a:buFont typeface="Arial"/>
              <a:buNone/>
              <a:defRPr b="0" i="0" sz="21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 id="2147483870" r:id="rId40"/>
    <p:sldLayoutId id="2147483871" r:id="rId41"/>
    <p:sldLayoutId id="2147483872" r:id="rId42"/>
    <p:sldLayoutId id="2147483873" r:id="rId43"/>
    <p:sldLayoutId id="2147483874" r:id="rId44"/>
    <p:sldLayoutId id="2147483875" r:id="rId45"/>
    <p:sldLayoutId id="2147483876" r:id="rId46"/>
    <p:sldLayoutId id="2147483877" r:id="rId47"/>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12">
          <p15:clr>
            <a:srgbClr val="EA4335"/>
          </p15:clr>
        </p15:guide>
        <p15:guide id="2" pos="640">
          <p15:clr>
            <a:srgbClr val="EA4335"/>
          </p15:clr>
        </p15:guide>
        <p15:guide id="3" pos="1280">
          <p15:clr>
            <a:srgbClr val="EA4335"/>
          </p15:clr>
        </p15:guide>
        <p15:guide id="4" pos="1408">
          <p15:clr>
            <a:srgbClr val="EA4335"/>
          </p15:clr>
        </p15:guide>
        <p15:guide id="5" pos="2023">
          <p15:clr>
            <a:srgbClr val="EA4335"/>
          </p15:clr>
        </p15:guide>
        <p15:guide id="6" pos="2151">
          <p15:clr>
            <a:srgbClr val="EA4335"/>
          </p15:clr>
        </p15:guide>
        <p15:guide id="7" pos="2787">
          <p15:clr>
            <a:srgbClr val="EA4335"/>
          </p15:clr>
        </p15:guide>
        <p15:guide id="8" pos="2913">
          <p15:clr>
            <a:srgbClr val="EA4335"/>
          </p15:clr>
        </p15:guide>
        <p15:guide id="9" pos="3534">
          <p15:clr>
            <a:srgbClr val="EA4335"/>
          </p15:clr>
        </p15:guide>
        <p15:guide id="10" pos="3672">
          <p15:clr>
            <a:srgbClr val="EA4335"/>
          </p15:clr>
        </p15:guide>
        <p15:guide id="11" pos="4296">
          <p15:clr>
            <a:srgbClr val="EA4335"/>
          </p15:clr>
        </p15:guide>
        <p15:guide id="12" pos="4434">
          <p15:clr>
            <a:srgbClr val="EA4335"/>
          </p15:clr>
        </p15:guide>
        <p15:guide id="13" pos="5059">
          <p15:clr>
            <a:srgbClr val="EA4335"/>
          </p15:clr>
        </p15:guide>
        <p15:guide id="14" pos="5176">
          <p15:clr>
            <a:srgbClr val="EA4335"/>
          </p15:clr>
        </p15:guide>
        <p15:guide id="15" pos="5821">
          <p15:clr>
            <a:srgbClr val="EA4335"/>
          </p15:clr>
        </p15:guide>
        <p15:guide id="16" pos="5939">
          <p15:clr>
            <a:srgbClr val="EA4335"/>
          </p15:clr>
        </p15:guide>
        <p15:guide id="17" pos="6562">
          <p15:clr>
            <a:srgbClr val="EA4335"/>
          </p15:clr>
        </p15:guide>
        <p15:guide id="18" pos="6701">
          <p15:clr>
            <a:srgbClr val="EA4335"/>
          </p15:clr>
        </p15:guide>
        <p15:guide id="19" pos="7322">
          <p15:clr>
            <a:srgbClr val="EA4335"/>
          </p15:clr>
        </p15:guide>
        <p15:guide id="20" pos="7447">
          <p15:clr>
            <a:srgbClr val="EA4335"/>
          </p15:clr>
        </p15:guide>
        <p15:guide id="21" pos="8083">
          <p15:clr>
            <a:srgbClr val="EA4335"/>
          </p15:clr>
        </p15:guide>
        <p15:guide id="22" pos="8213">
          <p15:clr>
            <a:srgbClr val="EA4335"/>
          </p15:clr>
        </p15:guide>
        <p15:guide id="23" pos="8827">
          <p15:clr>
            <a:srgbClr val="EA4335"/>
          </p15:clr>
        </p15:guide>
        <p15:guide id="24" pos="8955">
          <p15:clr>
            <a:srgbClr val="EA4335"/>
          </p15:clr>
        </p15:guide>
        <p15:guide id="25" pos="9595">
          <p15:clr>
            <a:srgbClr val="EA4335"/>
          </p15:clr>
        </p15:guide>
        <p15:guide id="26" pos="9723">
          <p15:clr>
            <a:srgbClr val="EA4335"/>
          </p15:clr>
        </p15:guide>
        <p15:guide id="27" orient="horz" pos="5248">
          <p15:clr>
            <a:srgbClr val="EA4335"/>
          </p15:clr>
        </p15:guide>
        <p15:guide id="28" orient="horz" pos="512">
          <p15:clr>
            <a:srgbClr val="EA4335"/>
          </p15:clr>
        </p15:guide>
        <p15:guide id="29" pos="5117">
          <p15:clr>
            <a:srgbClr val="EA4335"/>
          </p15:clr>
        </p15:guide>
        <p15:guide id="30" orient="horz" pos="2880">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53" name="Shape 1453"/>
        <p:cNvGrpSpPr/>
        <p:nvPr/>
      </p:nvGrpSpPr>
      <p:grpSpPr>
        <a:xfrm>
          <a:off x="0" y="0"/>
          <a:ext cx="0" cy="0"/>
          <a:chOff x="0" y="0"/>
          <a:chExt cx="0" cy="0"/>
        </a:xfrm>
      </p:grpSpPr>
      <p:sp>
        <p:nvSpPr>
          <p:cNvPr id="1454" name="Google Shape;1454;p236"/>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4000"/>
              <a:buFont typeface="DM Sans Medium"/>
              <a:buNone/>
              <a:defRPr b="0" i="0" sz="40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55" name="Google Shape;1455;p236"/>
          <p:cNvSpPr txBox="1"/>
          <p:nvPr>
            <p:ph idx="1" type="body"/>
          </p:nvPr>
        </p:nvSpPr>
        <p:spPr>
          <a:xfrm>
            <a:off x="731337" y="1359407"/>
            <a:ext cx="10723200" cy="4817700"/>
          </a:xfrm>
          <a:prstGeom prst="rect">
            <a:avLst/>
          </a:prstGeom>
          <a:noFill/>
          <a:ln>
            <a:noFill/>
          </a:ln>
        </p:spPr>
        <p:txBody>
          <a:bodyPr anchorCtr="0" anchor="t" bIns="0" lIns="0" spcFirstLastPara="1" rIns="0" wrap="square" tIns="0">
            <a:normAutofit/>
          </a:bodyPr>
          <a:lstStyle>
            <a:lvl1pPr indent="-381000" lvl="0" marL="457200" marR="0" algn="l">
              <a:lnSpc>
                <a:spcPct val="90000"/>
              </a:lnSpc>
              <a:spcBef>
                <a:spcPts val="1000"/>
              </a:spcBef>
              <a:spcAft>
                <a:spcPts val="0"/>
              </a:spcAft>
              <a:buClr>
                <a:schemeClr val="dk2"/>
              </a:buClr>
              <a:buSzPts val="2400"/>
              <a:buFont typeface="Arial"/>
              <a:buChar char="•"/>
              <a:defRPr b="0" i="0" sz="2400" u="none" cap="none" strike="noStrike">
                <a:solidFill>
                  <a:schemeClr val="lt1"/>
                </a:solidFill>
                <a:latin typeface="DM Sans"/>
                <a:ea typeface="DM Sans"/>
                <a:cs typeface="DM Sans"/>
                <a:sym typeface="DM Sans"/>
              </a:defRPr>
            </a:lvl1pPr>
            <a:lvl2pPr indent="-355600" lvl="1" marL="914400" marR="0" algn="l">
              <a:lnSpc>
                <a:spcPct val="90000"/>
              </a:lnSpc>
              <a:spcBef>
                <a:spcPts val="500"/>
              </a:spcBef>
              <a:spcAft>
                <a:spcPts val="0"/>
              </a:spcAft>
              <a:buClr>
                <a:schemeClr val="lt2"/>
              </a:buClr>
              <a:buSzPts val="2000"/>
              <a:buFont typeface="Arial"/>
              <a:buChar char="•"/>
              <a:defRPr b="0" i="0" sz="2000" u="none" cap="none" strike="noStrike">
                <a:solidFill>
                  <a:schemeClr val="lt1"/>
                </a:solidFill>
                <a:latin typeface="DM Sans"/>
                <a:ea typeface="DM Sans"/>
                <a:cs typeface="DM Sans"/>
                <a:sym typeface="DM Sans"/>
              </a:defRPr>
            </a:lvl2pPr>
            <a:lvl3pPr indent="-342900" lvl="2" marL="1371600" marR="0" algn="l">
              <a:lnSpc>
                <a:spcPct val="90000"/>
              </a:lnSpc>
              <a:spcBef>
                <a:spcPts val="500"/>
              </a:spcBef>
              <a:spcAft>
                <a:spcPts val="0"/>
              </a:spcAft>
              <a:buClr>
                <a:schemeClr val="lt2"/>
              </a:buClr>
              <a:buSzPts val="1800"/>
              <a:buFont typeface="Arial"/>
              <a:buChar char="•"/>
              <a:defRPr b="0" i="0" sz="1800" u="none" cap="none" strike="noStrike">
                <a:solidFill>
                  <a:schemeClr val="lt1"/>
                </a:solidFill>
                <a:latin typeface="DM Sans"/>
                <a:ea typeface="DM Sans"/>
                <a:cs typeface="DM Sans"/>
                <a:sym typeface="DM Sans"/>
              </a:defRPr>
            </a:lvl3pPr>
            <a:lvl4pPr indent="-330200" lvl="3" marL="1828800" marR="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4pPr>
            <a:lvl5pPr indent="-330200" lvl="4" marL="2286000" marR="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5pPr>
            <a:lvl6pPr indent="-342900" lvl="5" marL="27432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6pPr>
            <a:lvl7pPr indent="-342900" lvl="6" marL="32004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7pPr>
            <a:lvl8pPr indent="-342900" lvl="7" marL="36576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8pPr>
            <a:lvl9pPr indent="-342900" lvl="8" marL="41148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DM Sans"/>
                <a:ea typeface="DM Sans"/>
                <a:cs typeface="DM Sans"/>
                <a:sym typeface="DM Sans"/>
              </a:defRPr>
            </a:lvl9pPr>
          </a:lstStyle>
          <a:p/>
        </p:txBody>
      </p:sp>
      <p:pic>
        <p:nvPicPr>
          <p:cNvPr id="1456" name="Google Shape;1456;p236"/>
          <p:cNvPicPr preferRelativeResize="0"/>
          <p:nvPr/>
        </p:nvPicPr>
        <p:blipFill rotWithShape="1">
          <a:blip r:embed="rId1">
            <a:alphaModFix/>
          </a:blip>
          <a:srcRect b="0" l="0" r="0" t="0"/>
          <a:stretch/>
        </p:blipFill>
        <p:spPr>
          <a:xfrm>
            <a:off x="11164235" y="6469462"/>
            <a:ext cx="186722" cy="186673"/>
          </a:xfrm>
          <a:prstGeom prst="rect">
            <a:avLst/>
          </a:prstGeom>
          <a:noFill/>
          <a:ln>
            <a:noFill/>
          </a:ln>
        </p:spPr>
      </p:pic>
      <p:sp>
        <p:nvSpPr>
          <p:cNvPr id="1457" name="Google Shape;1457;p236"/>
          <p:cNvSpPr txBox="1"/>
          <p:nvPr>
            <p:ph idx="12" type="sldNum"/>
          </p:nvPr>
        </p:nvSpPr>
        <p:spPr>
          <a:xfrm>
            <a:off x="11406196" y="6469501"/>
            <a:ext cx="731400" cy="186600"/>
          </a:xfrm>
          <a:prstGeom prst="rect">
            <a:avLst/>
          </a:prstGeom>
          <a:noFill/>
          <a:ln>
            <a:noFill/>
          </a:ln>
        </p:spPr>
        <p:txBody>
          <a:bodyPr anchorCtr="0" anchor="t" bIns="0" lIns="0" spcFirstLastPara="1" rIns="0" wrap="square" tIns="0">
            <a:noAutofit/>
          </a:bodyPr>
          <a:lstStyle>
            <a:lvl1pPr lvl="0">
              <a:buNone/>
              <a:defRPr sz="1300">
                <a:solidFill>
                  <a:schemeClr val="accent5"/>
                </a:solidFill>
                <a:latin typeface="DM Sans"/>
                <a:ea typeface="DM Sans"/>
                <a:cs typeface="DM Sans"/>
                <a:sym typeface="DM Sans"/>
              </a:defRPr>
            </a:lvl1pPr>
            <a:lvl2pPr lvl="1">
              <a:buNone/>
              <a:defRPr sz="1300">
                <a:solidFill>
                  <a:schemeClr val="accent5"/>
                </a:solidFill>
                <a:latin typeface="DM Sans"/>
                <a:ea typeface="DM Sans"/>
                <a:cs typeface="DM Sans"/>
                <a:sym typeface="DM Sans"/>
              </a:defRPr>
            </a:lvl2pPr>
            <a:lvl3pPr lvl="2">
              <a:buNone/>
              <a:defRPr sz="1300">
                <a:solidFill>
                  <a:schemeClr val="accent5"/>
                </a:solidFill>
                <a:latin typeface="DM Sans"/>
                <a:ea typeface="DM Sans"/>
                <a:cs typeface="DM Sans"/>
                <a:sym typeface="DM Sans"/>
              </a:defRPr>
            </a:lvl3pPr>
            <a:lvl4pPr lvl="3">
              <a:buNone/>
              <a:defRPr sz="1300">
                <a:solidFill>
                  <a:schemeClr val="accent5"/>
                </a:solidFill>
                <a:latin typeface="DM Sans"/>
                <a:ea typeface="DM Sans"/>
                <a:cs typeface="DM Sans"/>
                <a:sym typeface="DM Sans"/>
              </a:defRPr>
            </a:lvl4pPr>
            <a:lvl5pPr lvl="4">
              <a:buNone/>
              <a:defRPr sz="1300">
                <a:solidFill>
                  <a:schemeClr val="accent5"/>
                </a:solidFill>
                <a:latin typeface="DM Sans"/>
                <a:ea typeface="DM Sans"/>
                <a:cs typeface="DM Sans"/>
                <a:sym typeface="DM Sans"/>
              </a:defRPr>
            </a:lvl5pPr>
            <a:lvl6pPr lvl="5">
              <a:buNone/>
              <a:defRPr sz="1300">
                <a:solidFill>
                  <a:schemeClr val="accent5"/>
                </a:solidFill>
                <a:latin typeface="DM Sans"/>
                <a:ea typeface="DM Sans"/>
                <a:cs typeface="DM Sans"/>
                <a:sym typeface="DM Sans"/>
              </a:defRPr>
            </a:lvl6pPr>
            <a:lvl7pPr lvl="6">
              <a:buNone/>
              <a:defRPr sz="1300">
                <a:solidFill>
                  <a:schemeClr val="accent5"/>
                </a:solidFill>
                <a:latin typeface="DM Sans"/>
                <a:ea typeface="DM Sans"/>
                <a:cs typeface="DM Sans"/>
                <a:sym typeface="DM Sans"/>
              </a:defRPr>
            </a:lvl7pPr>
            <a:lvl8pPr lvl="7">
              <a:buNone/>
              <a:defRPr sz="1300">
                <a:solidFill>
                  <a:schemeClr val="accent5"/>
                </a:solidFill>
                <a:latin typeface="DM Sans"/>
                <a:ea typeface="DM Sans"/>
                <a:cs typeface="DM Sans"/>
                <a:sym typeface="DM Sans"/>
              </a:defRPr>
            </a:lvl8pPr>
            <a:lvl9pPr lvl="8">
              <a:buNone/>
              <a:defRPr sz="1300">
                <a:solidFill>
                  <a:schemeClr val="accent5"/>
                </a:solidFill>
                <a:latin typeface="DM Sans"/>
                <a:ea typeface="DM Sans"/>
                <a:cs typeface="DM Sans"/>
                <a:sym typeface="DM Sans"/>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83" name="Shape 1683"/>
        <p:cNvGrpSpPr/>
        <p:nvPr/>
      </p:nvGrpSpPr>
      <p:grpSpPr>
        <a:xfrm>
          <a:off x="0" y="0"/>
          <a:ext cx="0" cy="0"/>
          <a:chOff x="0" y="0"/>
          <a:chExt cx="0" cy="0"/>
        </a:xfrm>
      </p:grpSpPr>
      <p:pic>
        <p:nvPicPr>
          <p:cNvPr id="1684" name="Google Shape;1684;p271"/>
          <p:cNvPicPr preferRelativeResize="0"/>
          <p:nvPr/>
        </p:nvPicPr>
        <p:blipFill rotWithShape="1">
          <a:blip r:embed="rId1">
            <a:alphaModFix/>
          </a:blip>
          <a:srcRect b="0" l="0" r="0" t="0"/>
          <a:stretch/>
        </p:blipFill>
        <p:spPr>
          <a:xfrm>
            <a:off x="10665440" y="6473302"/>
            <a:ext cx="186627" cy="186627"/>
          </a:xfrm>
          <a:prstGeom prst="rect">
            <a:avLst/>
          </a:prstGeom>
          <a:noFill/>
          <a:ln>
            <a:noFill/>
          </a:ln>
        </p:spPr>
      </p:pic>
      <p:sp>
        <p:nvSpPr>
          <p:cNvPr id="1685" name="Google Shape;1685;p271"/>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86" name="Google Shape;1686;p271"/>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1500"/>
              <a:buNone/>
              <a:defRPr b="0" i="0" sz="4000" u="none" cap="none" strike="noStrike">
                <a:solidFill>
                  <a:schemeClr val="lt1"/>
                </a:solidFill>
                <a:latin typeface="DM Sans Medium"/>
                <a:ea typeface="DM Sans Medium"/>
                <a:cs typeface="DM Sans Medium"/>
                <a:sym typeface="DM Sans Medium"/>
              </a:defRPr>
            </a:lvl1pPr>
            <a:lvl2pPr lvl="1"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9pPr>
          </a:lstStyle>
          <a:p/>
        </p:txBody>
      </p:sp>
      <p:sp>
        <p:nvSpPr>
          <p:cNvPr id="1687" name="Google Shape;1687;p271"/>
          <p:cNvSpPr txBox="1"/>
          <p:nvPr>
            <p:ph idx="1" type="body"/>
          </p:nvPr>
        </p:nvSpPr>
        <p:spPr>
          <a:xfrm>
            <a:off x="761817" y="1988833"/>
            <a:ext cx="10512600" cy="4351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500"/>
              <a:buNone/>
              <a:defRPr b="0" i="0" sz="2400" u="none" cap="none" strike="noStrike">
                <a:solidFill>
                  <a:schemeClr val="lt1"/>
                </a:solidFill>
                <a:latin typeface="DM Sans"/>
                <a:ea typeface="DM Sans"/>
                <a:cs typeface="DM Sans"/>
                <a:sym typeface="DM Sans"/>
              </a:defRPr>
            </a:lvl1pPr>
            <a:lvl2pPr indent="-228600" lvl="1" marL="914400" marR="0" algn="l">
              <a:lnSpc>
                <a:spcPct val="100000"/>
              </a:lnSpc>
              <a:spcBef>
                <a:spcPts val="0"/>
              </a:spcBef>
              <a:spcAft>
                <a:spcPts val="0"/>
              </a:spcAft>
              <a:buSzPts val="1500"/>
              <a:buNone/>
              <a:defRPr b="0" i="0" sz="2000" u="none" cap="none" strike="noStrike">
                <a:solidFill>
                  <a:schemeClr val="lt1"/>
                </a:solidFill>
                <a:latin typeface="DM Sans"/>
                <a:ea typeface="DM Sans"/>
                <a:cs typeface="DM Sans"/>
                <a:sym typeface="DM Sans"/>
              </a:defRPr>
            </a:lvl2pPr>
            <a:lvl3pPr indent="-228600" lvl="2" marL="1371600" marR="0" algn="l">
              <a:lnSpc>
                <a:spcPct val="100000"/>
              </a:lnSpc>
              <a:spcBef>
                <a:spcPts val="0"/>
              </a:spcBef>
              <a:spcAft>
                <a:spcPts val="0"/>
              </a:spcAft>
              <a:buSzPts val="1500"/>
              <a:buNone/>
              <a:defRPr b="0" i="0" sz="1600" u="none" cap="none" strike="noStrike">
                <a:solidFill>
                  <a:schemeClr val="lt1"/>
                </a:solidFill>
                <a:latin typeface="DM Sans"/>
                <a:ea typeface="DM Sans"/>
                <a:cs typeface="DM Sans"/>
                <a:sym typeface="DM Sans"/>
              </a:defRPr>
            </a:lvl3pPr>
            <a:lvl4pPr indent="-228600" lvl="3" marL="1828800" marR="0" algn="l">
              <a:lnSpc>
                <a:spcPct val="100000"/>
              </a:lnSpc>
              <a:spcBef>
                <a:spcPts val="0"/>
              </a:spcBef>
              <a:spcAft>
                <a:spcPts val="0"/>
              </a:spcAft>
              <a:buSzPts val="1500"/>
              <a:buNone/>
              <a:defRPr b="0" i="0" sz="1600" u="none" cap="none" strike="noStrike">
                <a:solidFill>
                  <a:schemeClr val="lt1"/>
                </a:solidFill>
                <a:latin typeface="DM Sans"/>
                <a:ea typeface="DM Sans"/>
                <a:cs typeface="DM Sans"/>
                <a:sym typeface="DM Sans"/>
              </a:defRPr>
            </a:lvl4pPr>
            <a:lvl5pPr indent="-228600" lvl="4" marL="2286000" marR="0" algn="l">
              <a:lnSpc>
                <a:spcPct val="100000"/>
              </a:lnSpc>
              <a:spcBef>
                <a:spcPts val="0"/>
              </a:spcBef>
              <a:spcAft>
                <a:spcPts val="0"/>
              </a:spcAft>
              <a:buSzPts val="1500"/>
              <a:buNone/>
              <a:defRPr b="0" i="0" sz="1600" u="none" cap="none" strike="noStrike">
                <a:solidFill>
                  <a:schemeClr val="lt1"/>
                </a:solidFill>
                <a:latin typeface="DM Sans"/>
                <a:ea typeface="DM Sans"/>
                <a:cs typeface="DM Sans"/>
                <a:sym typeface="DM Sans"/>
              </a:defRPr>
            </a:lvl5pPr>
            <a:lvl6pPr indent="-228600" lvl="5" marL="2743200"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 id="2147483942" r:id="rId32"/>
    <p:sldLayoutId id="2147483943" r:id="rId33"/>
    <p:sldLayoutId id="2147483944" r:id="rId34"/>
    <p:sldLayoutId id="2147483945" r:id="rId35"/>
    <p:sldLayoutId id="2147483946" r:id="rId36"/>
    <p:sldLayoutId id="2147483947" r:id="rId37"/>
    <p:sldLayoutId id="2147483948" r:id="rId38"/>
    <p:sldLayoutId id="2147483949" r:id="rId39"/>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7" name="Shape 1937"/>
        <p:cNvGrpSpPr/>
        <p:nvPr/>
      </p:nvGrpSpPr>
      <p:grpSpPr>
        <a:xfrm>
          <a:off x="0" y="0"/>
          <a:ext cx="0" cy="0"/>
          <a:chOff x="0" y="0"/>
          <a:chExt cx="0" cy="0"/>
        </a:xfrm>
      </p:grpSpPr>
      <p:sp>
        <p:nvSpPr>
          <p:cNvPr id="1938" name="Google Shape;1938;p31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1939" name="Google Shape;1939;p310"/>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40" name="Google Shape;1940;p310"/>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1941" name="Google Shape;1941;p310"/>
          <p:cNvPicPr preferRelativeResize="0"/>
          <p:nvPr/>
        </p:nvPicPr>
        <p:blipFill>
          <a:blip r:embed="rId1">
            <a:alphaModFix/>
          </a:blip>
          <a:stretch>
            <a:fillRect/>
          </a:stretch>
        </p:blipFill>
        <p:spPr>
          <a:xfrm>
            <a:off x="10665331" y="6473302"/>
            <a:ext cx="186627" cy="186627"/>
          </a:xfrm>
          <a:prstGeom prst="rect">
            <a:avLst/>
          </a:prstGeom>
          <a:noFill/>
          <a:ln>
            <a:noFill/>
          </a:ln>
        </p:spPr>
      </p:pic>
      <p:sp>
        <p:nvSpPr>
          <p:cNvPr id="1942" name="Google Shape;1942;p310"/>
          <p:cNvSpPr txBox="1"/>
          <p:nvPr>
            <p:ph idx="12" type="sldNum"/>
          </p:nvPr>
        </p:nvSpPr>
        <p:spPr>
          <a:xfrm>
            <a:off x="11097669" y="6473300"/>
            <a:ext cx="324300" cy="186300"/>
          </a:xfrm>
          <a:prstGeom prst="rect">
            <a:avLst/>
          </a:prstGeom>
          <a:noFill/>
          <a:ln>
            <a:noFill/>
          </a:ln>
        </p:spPr>
        <p:txBody>
          <a:bodyPr anchorCtr="0" anchor="t" bIns="0" lIns="0" spcFirstLastPara="1" rIns="0" wrap="square" tIns="0">
            <a:noAutofit/>
          </a:bodyPr>
          <a:lstStyle>
            <a:lvl1pPr lvl="0" algn="r">
              <a:buNone/>
              <a:defRPr sz="1100">
                <a:solidFill>
                  <a:schemeClr val="accent5"/>
                </a:solidFill>
                <a:latin typeface="DM Sans"/>
                <a:ea typeface="DM Sans"/>
                <a:cs typeface="DM Sans"/>
                <a:sym typeface="DM Sans"/>
              </a:defRPr>
            </a:lvl1pPr>
            <a:lvl2pPr lvl="1" algn="r">
              <a:buNone/>
              <a:defRPr sz="1100">
                <a:solidFill>
                  <a:schemeClr val="accent5"/>
                </a:solidFill>
                <a:latin typeface="DM Sans"/>
                <a:ea typeface="DM Sans"/>
                <a:cs typeface="DM Sans"/>
                <a:sym typeface="DM Sans"/>
              </a:defRPr>
            </a:lvl2pPr>
            <a:lvl3pPr lvl="2" algn="r">
              <a:buNone/>
              <a:defRPr sz="1100">
                <a:solidFill>
                  <a:schemeClr val="accent5"/>
                </a:solidFill>
                <a:latin typeface="DM Sans"/>
                <a:ea typeface="DM Sans"/>
                <a:cs typeface="DM Sans"/>
                <a:sym typeface="DM Sans"/>
              </a:defRPr>
            </a:lvl3pPr>
            <a:lvl4pPr lvl="3" algn="r">
              <a:buNone/>
              <a:defRPr sz="1100">
                <a:solidFill>
                  <a:schemeClr val="accent5"/>
                </a:solidFill>
                <a:latin typeface="DM Sans"/>
                <a:ea typeface="DM Sans"/>
                <a:cs typeface="DM Sans"/>
                <a:sym typeface="DM Sans"/>
              </a:defRPr>
            </a:lvl4pPr>
            <a:lvl5pPr lvl="4" algn="r">
              <a:buNone/>
              <a:defRPr sz="1100">
                <a:solidFill>
                  <a:schemeClr val="accent5"/>
                </a:solidFill>
                <a:latin typeface="DM Sans"/>
                <a:ea typeface="DM Sans"/>
                <a:cs typeface="DM Sans"/>
                <a:sym typeface="DM Sans"/>
              </a:defRPr>
            </a:lvl5pPr>
            <a:lvl6pPr lvl="5" algn="r">
              <a:buNone/>
              <a:defRPr sz="1100">
                <a:solidFill>
                  <a:schemeClr val="accent5"/>
                </a:solidFill>
                <a:latin typeface="DM Sans"/>
                <a:ea typeface="DM Sans"/>
                <a:cs typeface="DM Sans"/>
                <a:sym typeface="DM Sans"/>
              </a:defRPr>
            </a:lvl6pPr>
            <a:lvl7pPr lvl="6" algn="r">
              <a:buNone/>
              <a:defRPr sz="1100">
                <a:solidFill>
                  <a:schemeClr val="accent5"/>
                </a:solidFill>
                <a:latin typeface="DM Sans"/>
                <a:ea typeface="DM Sans"/>
                <a:cs typeface="DM Sans"/>
                <a:sym typeface="DM Sans"/>
              </a:defRPr>
            </a:lvl7pPr>
            <a:lvl8pPr lvl="7" algn="r">
              <a:buNone/>
              <a:defRPr sz="1100">
                <a:solidFill>
                  <a:schemeClr val="accent5"/>
                </a:solidFill>
                <a:latin typeface="DM Sans"/>
                <a:ea typeface="DM Sans"/>
                <a:cs typeface="DM Sans"/>
                <a:sym typeface="DM Sans"/>
              </a:defRPr>
            </a:lvl8pPr>
            <a:lvl9pPr lvl="8"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 id="2147483978" r:id="rId30"/>
    <p:sldLayoutId id="2147483979" r:id="rId31"/>
    <p:sldLayoutId id="2147483980" r:id="rId32"/>
    <p:sldLayoutId id="2147483981" r:id="rId33"/>
    <p:sldLayoutId id="2147483982" r:id="rId34"/>
    <p:sldLayoutId id="2147483983" r:id="rId35"/>
    <p:sldLayoutId id="2147483984" r:id="rId36"/>
    <p:sldLayoutId id="2147483985" r:id="rId37"/>
    <p:sldLayoutId id="2147483986" r:id="rId38"/>
  </p:sldLayoutIdLst>
  <mc:AlternateContent>
    <mc:Choice Requires="p14">
      <p:transition spd="slow" p14:dur="10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23" name="Shape 2223"/>
        <p:cNvGrpSpPr/>
        <p:nvPr/>
      </p:nvGrpSpPr>
      <p:grpSpPr>
        <a:xfrm>
          <a:off x="0" y="0"/>
          <a:ext cx="0" cy="0"/>
          <a:chOff x="0" y="0"/>
          <a:chExt cx="0" cy="0"/>
        </a:xfrm>
      </p:grpSpPr>
      <p:sp>
        <p:nvSpPr>
          <p:cNvPr id="2224" name="Google Shape;2224;p348"/>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4000"/>
              <a:buFont typeface="DM Sans Medium"/>
              <a:buNone/>
              <a:defRPr b="0" i="0" sz="4000" u="none" cap="none" strike="noStrike">
                <a:solidFill>
                  <a:schemeClr val="lt1"/>
                </a:solidFill>
                <a:latin typeface="DM Sans Medium"/>
                <a:ea typeface="DM Sans Medium"/>
                <a:cs typeface="DM Sans Medium"/>
                <a:sym typeface="DM Sans Medium"/>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p:txBody>
      </p:sp>
      <p:sp>
        <p:nvSpPr>
          <p:cNvPr id="2225" name="Google Shape;2225;p348"/>
          <p:cNvSpPr txBox="1"/>
          <p:nvPr>
            <p:ph idx="1" type="body"/>
          </p:nvPr>
        </p:nvSpPr>
        <p:spPr>
          <a:xfrm>
            <a:off x="731337" y="1359407"/>
            <a:ext cx="10723200" cy="4817700"/>
          </a:xfrm>
          <a:prstGeom prst="rect">
            <a:avLst/>
          </a:prstGeom>
          <a:noFill/>
          <a:ln>
            <a:noFill/>
          </a:ln>
        </p:spPr>
        <p:txBody>
          <a:bodyPr anchorCtr="0" anchor="t" bIns="0" lIns="0" spcFirstLastPara="1" rIns="0" wrap="square" tIns="0">
            <a:normAutofit/>
          </a:bodyPr>
          <a:lstStyle>
            <a:lvl1pPr indent="-381000" lvl="0" marL="457200" marR="0" algn="l">
              <a:lnSpc>
                <a:spcPct val="90000"/>
              </a:lnSpc>
              <a:spcBef>
                <a:spcPts val="1100"/>
              </a:spcBef>
              <a:spcAft>
                <a:spcPts val="0"/>
              </a:spcAft>
              <a:buClr>
                <a:schemeClr val="dk2"/>
              </a:buClr>
              <a:buSzPts val="2400"/>
              <a:buFont typeface="Arial"/>
              <a:buChar char="•"/>
              <a:defRPr b="0" i="0" sz="2400" u="none" cap="none" strike="noStrike">
                <a:solidFill>
                  <a:schemeClr val="lt1"/>
                </a:solidFill>
                <a:latin typeface="DM Sans"/>
                <a:ea typeface="DM Sans"/>
                <a:cs typeface="DM Sans"/>
                <a:sym typeface="DM Sans"/>
              </a:defRPr>
            </a:lvl1pPr>
            <a:lvl2pPr indent="-355600" lvl="1" marL="914400" marR="0" algn="l">
              <a:lnSpc>
                <a:spcPct val="90000"/>
              </a:lnSpc>
              <a:spcBef>
                <a:spcPts val="500"/>
              </a:spcBef>
              <a:spcAft>
                <a:spcPts val="0"/>
              </a:spcAft>
              <a:buClr>
                <a:schemeClr val="lt2"/>
              </a:buClr>
              <a:buSzPts val="2000"/>
              <a:buFont typeface="Arial"/>
              <a:buChar char="•"/>
              <a:defRPr b="0" i="0" sz="2000" u="none" cap="none" strike="noStrike">
                <a:solidFill>
                  <a:schemeClr val="lt1"/>
                </a:solidFill>
                <a:latin typeface="DM Sans"/>
                <a:ea typeface="DM Sans"/>
                <a:cs typeface="DM Sans"/>
                <a:sym typeface="DM Sans"/>
              </a:defRPr>
            </a:lvl2pPr>
            <a:lvl3pPr indent="-349250" lvl="2" marL="1371600" marR="0" algn="l">
              <a:lnSpc>
                <a:spcPct val="90000"/>
              </a:lnSpc>
              <a:spcBef>
                <a:spcPts val="500"/>
              </a:spcBef>
              <a:spcAft>
                <a:spcPts val="0"/>
              </a:spcAft>
              <a:buClr>
                <a:schemeClr val="lt2"/>
              </a:buClr>
              <a:buSzPts val="1900"/>
              <a:buFont typeface="Arial"/>
              <a:buChar char="•"/>
              <a:defRPr b="0" i="0" sz="1900" u="none" cap="none" strike="noStrike">
                <a:solidFill>
                  <a:schemeClr val="lt1"/>
                </a:solidFill>
                <a:latin typeface="DM Sans"/>
                <a:ea typeface="DM Sans"/>
                <a:cs typeface="DM Sans"/>
                <a:sym typeface="DM Sans"/>
              </a:defRPr>
            </a:lvl3pPr>
            <a:lvl4pPr indent="-330200" lvl="3" marL="1828800" marR="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4pPr>
            <a:lvl5pPr indent="-330200" lvl="4" marL="2286000" marR="0" algn="l">
              <a:lnSpc>
                <a:spcPct val="90000"/>
              </a:lnSpc>
              <a:spcBef>
                <a:spcPts val="500"/>
              </a:spcBef>
              <a:spcAft>
                <a:spcPts val="0"/>
              </a:spcAft>
              <a:buClr>
                <a:schemeClr val="lt2"/>
              </a:buClr>
              <a:buSzPts val="1600"/>
              <a:buFont typeface="Arial"/>
              <a:buChar char="•"/>
              <a:defRPr b="0" i="0" sz="1600" u="none" cap="none" strike="noStrike">
                <a:solidFill>
                  <a:schemeClr val="lt1"/>
                </a:solidFill>
                <a:latin typeface="DM Sans"/>
                <a:ea typeface="DM Sans"/>
                <a:cs typeface="DM Sans"/>
                <a:sym typeface="DM Sans"/>
              </a:defRPr>
            </a:lvl5pPr>
            <a:lvl6pPr indent="-349250" lvl="5" marL="2743200" marR="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DM Sans"/>
                <a:ea typeface="DM Sans"/>
                <a:cs typeface="DM Sans"/>
                <a:sym typeface="DM Sans"/>
              </a:defRPr>
            </a:lvl6pPr>
            <a:lvl7pPr indent="-349250" lvl="6" marL="3200400" marR="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DM Sans"/>
                <a:ea typeface="DM Sans"/>
                <a:cs typeface="DM Sans"/>
                <a:sym typeface="DM Sans"/>
              </a:defRPr>
            </a:lvl7pPr>
            <a:lvl8pPr indent="-349250" lvl="7" marL="3657600" marR="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DM Sans"/>
                <a:ea typeface="DM Sans"/>
                <a:cs typeface="DM Sans"/>
                <a:sym typeface="DM Sans"/>
              </a:defRPr>
            </a:lvl8pPr>
            <a:lvl9pPr indent="-349250" lvl="8" marL="4114800" marR="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DM Sans"/>
                <a:ea typeface="DM Sans"/>
                <a:cs typeface="DM Sans"/>
                <a:sym typeface="DM Sans"/>
              </a:defRPr>
            </a:lvl9pPr>
          </a:lstStyle>
          <a:p/>
        </p:txBody>
      </p:sp>
      <p:sp>
        <p:nvSpPr>
          <p:cNvPr id="2226" name="Google Shape;2226;p348"/>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marR="0" algn="r">
              <a:spcBef>
                <a:spcPts val="0"/>
              </a:spcBef>
              <a:buNone/>
              <a:defRPr b="0" i="0" sz="1200" u="none" cap="none" strike="noStrike">
                <a:solidFill>
                  <a:schemeClr val="accent5"/>
                </a:solidFill>
                <a:latin typeface="DM Sans"/>
                <a:ea typeface="DM Sans"/>
                <a:cs typeface="DM Sans"/>
                <a:sym typeface="DM Sans"/>
              </a:defRPr>
            </a:lvl1pPr>
            <a:lvl2pPr indent="0" lvl="1" marL="0" marR="0" algn="r">
              <a:spcBef>
                <a:spcPts val="0"/>
              </a:spcBef>
              <a:buNone/>
              <a:defRPr b="0" i="0" sz="1200" u="none" cap="none" strike="noStrike">
                <a:solidFill>
                  <a:schemeClr val="accent5"/>
                </a:solidFill>
                <a:latin typeface="DM Sans"/>
                <a:ea typeface="DM Sans"/>
                <a:cs typeface="DM Sans"/>
                <a:sym typeface="DM Sans"/>
              </a:defRPr>
            </a:lvl2pPr>
            <a:lvl3pPr indent="0" lvl="2" marL="0" marR="0" algn="r">
              <a:spcBef>
                <a:spcPts val="0"/>
              </a:spcBef>
              <a:buNone/>
              <a:defRPr b="0" i="0" sz="1200" u="none" cap="none" strike="noStrike">
                <a:solidFill>
                  <a:schemeClr val="accent5"/>
                </a:solidFill>
                <a:latin typeface="DM Sans"/>
                <a:ea typeface="DM Sans"/>
                <a:cs typeface="DM Sans"/>
                <a:sym typeface="DM Sans"/>
              </a:defRPr>
            </a:lvl3pPr>
            <a:lvl4pPr indent="0" lvl="3" marL="0" marR="0" algn="r">
              <a:spcBef>
                <a:spcPts val="0"/>
              </a:spcBef>
              <a:buNone/>
              <a:defRPr b="0" i="0" sz="1200" u="none" cap="none" strike="noStrike">
                <a:solidFill>
                  <a:schemeClr val="accent5"/>
                </a:solidFill>
                <a:latin typeface="DM Sans"/>
                <a:ea typeface="DM Sans"/>
                <a:cs typeface="DM Sans"/>
                <a:sym typeface="DM Sans"/>
              </a:defRPr>
            </a:lvl4pPr>
            <a:lvl5pPr indent="0" lvl="4" marL="0" marR="0" algn="r">
              <a:spcBef>
                <a:spcPts val="0"/>
              </a:spcBef>
              <a:buNone/>
              <a:defRPr b="0" i="0" sz="1200" u="none" cap="none" strike="noStrike">
                <a:solidFill>
                  <a:schemeClr val="accent5"/>
                </a:solidFill>
                <a:latin typeface="DM Sans"/>
                <a:ea typeface="DM Sans"/>
                <a:cs typeface="DM Sans"/>
                <a:sym typeface="DM Sans"/>
              </a:defRPr>
            </a:lvl5pPr>
            <a:lvl6pPr indent="0" lvl="5" marL="0" marR="0" algn="r">
              <a:spcBef>
                <a:spcPts val="0"/>
              </a:spcBef>
              <a:buNone/>
              <a:defRPr b="0" i="0" sz="1200" u="none" cap="none" strike="noStrike">
                <a:solidFill>
                  <a:schemeClr val="accent5"/>
                </a:solidFill>
                <a:latin typeface="DM Sans"/>
                <a:ea typeface="DM Sans"/>
                <a:cs typeface="DM Sans"/>
                <a:sym typeface="DM Sans"/>
              </a:defRPr>
            </a:lvl6pPr>
            <a:lvl7pPr indent="0" lvl="6" marL="0" marR="0" algn="r">
              <a:spcBef>
                <a:spcPts val="0"/>
              </a:spcBef>
              <a:buNone/>
              <a:defRPr b="0" i="0" sz="1200" u="none" cap="none" strike="noStrike">
                <a:solidFill>
                  <a:schemeClr val="accent5"/>
                </a:solidFill>
                <a:latin typeface="DM Sans"/>
                <a:ea typeface="DM Sans"/>
                <a:cs typeface="DM Sans"/>
                <a:sym typeface="DM Sans"/>
              </a:defRPr>
            </a:lvl7pPr>
            <a:lvl8pPr indent="0" lvl="7" marL="0" marR="0" algn="r">
              <a:spcBef>
                <a:spcPts val="0"/>
              </a:spcBef>
              <a:buNone/>
              <a:defRPr b="0" i="0" sz="1200" u="none" cap="none" strike="noStrike">
                <a:solidFill>
                  <a:schemeClr val="accent5"/>
                </a:solidFill>
                <a:latin typeface="DM Sans"/>
                <a:ea typeface="DM Sans"/>
                <a:cs typeface="DM Sans"/>
                <a:sym typeface="DM Sans"/>
              </a:defRPr>
            </a:lvl8pPr>
            <a:lvl9pPr indent="0" lvl="8" marL="0" marR="0" algn="r">
              <a:spcBef>
                <a:spcPts val="0"/>
              </a:spcBef>
              <a:buNone/>
              <a:defRPr b="0" i="0" sz="12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2227" name="Google Shape;2227;p348"/>
          <p:cNvPicPr preferRelativeResize="0"/>
          <p:nvPr/>
        </p:nvPicPr>
        <p:blipFill rotWithShape="1">
          <a:blip r:embed="rId1">
            <a:alphaModFix/>
          </a:blip>
          <a:srcRect b="0" l="0" r="0" t="0"/>
          <a:stretch/>
        </p:blipFill>
        <p:spPr>
          <a:xfrm>
            <a:off x="11164235" y="6469462"/>
            <a:ext cx="186675" cy="186627"/>
          </a:xfrm>
          <a:prstGeom prst="rect">
            <a:avLst/>
          </a:prstGeom>
          <a:noFill/>
          <a:ln>
            <a:noFill/>
          </a:ln>
        </p:spPr>
      </p:pic>
      <p:sp>
        <p:nvSpPr>
          <p:cNvPr id="2228" name="Google Shape;2228;p348"/>
          <p:cNvSpPr txBox="1"/>
          <p:nvPr/>
        </p:nvSpPr>
        <p:spPr>
          <a:xfrm>
            <a:off x="646567" y="6361500"/>
            <a:ext cx="5378400" cy="415500"/>
          </a:xfrm>
          <a:prstGeom prst="rect">
            <a:avLst/>
          </a:prstGeom>
          <a:noFill/>
          <a:ln>
            <a:noFill/>
          </a:ln>
        </p:spPr>
        <p:txBody>
          <a:bodyPr anchorCtr="0" anchor="t" bIns="121875" lIns="121875" spcFirstLastPara="1" rIns="121875" wrap="square" tIns="121875">
            <a:spAutoFit/>
          </a:bodyPr>
          <a:lstStyle/>
          <a:p>
            <a:pPr indent="0" lvl="0" marL="0" marR="0" rtl="0" algn="l">
              <a:spcBef>
                <a:spcPts val="0"/>
              </a:spcBef>
              <a:spcAft>
                <a:spcPts val="0"/>
              </a:spcAft>
              <a:buClr>
                <a:schemeClr val="accent5"/>
              </a:buClr>
              <a:buSzPts val="1100"/>
              <a:buFont typeface="DM Sans"/>
              <a:buNone/>
            </a:pPr>
            <a:r>
              <a:rPr b="0" i="0" lang="en" sz="1100" u="none" cap="none" strike="noStrike">
                <a:solidFill>
                  <a:schemeClr val="accent5"/>
                </a:solidFill>
                <a:latin typeface="DM Sans"/>
                <a:ea typeface="DM Sans"/>
                <a:cs typeface="DM Sans"/>
                <a:sym typeface="DM Sans"/>
              </a:rPr>
              <a:t>©202</a:t>
            </a:r>
            <a:r>
              <a:rPr lang="en" sz="1100">
                <a:solidFill>
                  <a:schemeClr val="accent5"/>
                </a:solidFill>
                <a:latin typeface="DM Sans"/>
                <a:ea typeface="DM Sans"/>
                <a:cs typeface="DM Sans"/>
                <a:sym typeface="DM Sans"/>
              </a:rPr>
              <a:t>4</a:t>
            </a:r>
            <a:r>
              <a:rPr b="0" i="0" lang="en" sz="1100" u="none" cap="none" strike="noStrike">
                <a:solidFill>
                  <a:schemeClr val="accent5"/>
                </a:solidFill>
                <a:latin typeface="DM Sans"/>
                <a:ea typeface="DM Sans"/>
                <a:cs typeface="DM Sans"/>
                <a:sym typeface="DM Sans"/>
              </a:rPr>
              <a:t> Databricks Inc. — All rights reserved</a:t>
            </a:r>
            <a:endParaRPr b="0" i="0" sz="1100" u="none" cap="none" strike="noStrike">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1.xml"/><Relationship Id="rId3" Type="http://schemas.openxmlformats.org/officeDocument/2006/relationships/image" Target="../media/image100.png"/><Relationship Id="rId4" Type="http://schemas.openxmlformats.org/officeDocument/2006/relationships/image" Target="../media/image110.png"/><Relationship Id="rId5" Type="http://schemas.openxmlformats.org/officeDocument/2006/relationships/image" Target="../media/image107.png"/><Relationship Id="rId6" Type="http://schemas.openxmlformats.org/officeDocument/2006/relationships/image" Target="../media/image111.png"/><Relationship Id="rId7" Type="http://schemas.openxmlformats.org/officeDocument/2006/relationships/image" Target="../media/image1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0.xml"/><Relationship Id="rId2" Type="http://schemas.openxmlformats.org/officeDocument/2006/relationships/notesSlide" Target="../notesSlides/notesSlide12.xml"/><Relationship Id="rId3" Type="http://schemas.openxmlformats.org/officeDocument/2006/relationships/image" Target="../media/image116.png"/><Relationship Id="rId4" Type="http://schemas.openxmlformats.org/officeDocument/2006/relationships/image" Target="../media/image158.png"/><Relationship Id="rId5" Type="http://schemas.openxmlformats.org/officeDocument/2006/relationships/image" Target="../media/image105.png"/><Relationship Id="rId6" Type="http://schemas.openxmlformats.org/officeDocument/2006/relationships/image" Target="../media/image104.png"/><Relationship Id="rId7" Type="http://schemas.openxmlformats.org/officeDocument/2006/relationships/image" Target="../media/image106.png"/><Relationship Id="rId8" Type="http://schemas.openxmlformats.org/officeDocument/2006/relationships/image" Target="../media/image1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4.xml"/><Relationship Id="rId3" Type="http://schemas.openxmlformats.org/officeDocument/2006/relationships/image" Target="../media/image1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6.xml"/><Relationship Id="rId2" Type="http://schemas.openxmlformats.org/officeDocument/2006/relationships/notesSlide" Target="../notesSlides/notesSlide16.xml"/><Relationship Id="rId3" Type="http://schemas.openxmlformats.org/officeDocument/2006/relationships/hyperlink" Target="https://www.ibm.com/thought-leadership/institute-business-value/en-us/report/sap-generative-ai" TargetMode="External"/><Relationship Id="rId4" Type="http://schemas.openxmlformats.org/officeDocument/2006/relationships/hyperlink" Target="https://www.ibm.com/thought-leadership/institute-business-value/en-us/report/sap-generative-ai"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6.xml"/><Relationship Id="rId2" Type="http://schemas.openxmlformats.org/officeDocument/2006/relationships/notesSlide" Target="../notesSlides/notesSlide17.xml"/><Relationship Id="rId3"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125.png"/><Relationship Id="rId5" Type="http://schemas.openxmlformats.org/officeDocument/2006/relationships/image" Target="../media/image127.png"/><Relationship Id="rId6" Type="http://schemas.openxmlformats.org/officeDocument/2006/relationships/image" Target="../media/image153.png"/><Relationship Id="rId7" Type="http://schemas.openxmlformats.org/officeDocument/2006/relationships/image" Target="../media/image112.png"/><Relationship Id="rId8" Type="http://schemas.openxmlformats.org/officeDocument/2006/relationships/image" Target="../media/image137.png"/><Relationship Id="rId11" Type="http://schemas.openxmlformats.org/officeDocument/2006/relationships/image" Target="../media/image35.png"/><Relationship Id="rId10" Type="http://schemas.openxmlformats.org/officeDocument/2006/relationships/image" Target="../media/image1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6.xml"/><Relationship Id="rId2" Type="http://schemas.openxmlformats.org/officeDocument/2006/relationships/notesSlide" Target="../notesSlides/notesSlide19.xml"/><Relationship Id="rId3" Type="http://schemas.openxmlformats.org/officeDocument/2006/relationships/image" Target="../media/image13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notesSlide" Target="../notesSlides/notesSlide2.xml"/><Relationship Id="rId3" Type="http://schemas.openxmlformats.org/officeDocument/2006/relationships/image" Target="../media/image9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6.xml"/><Relationship Id="rId2" Type="http://schemas.openxmlformats.org/officeDocument/2006/relationships/notesSlide" Target="../notesSlides/notesSlide20.xml"/><Relationship Id="rId3" Type="http://schemas.openxmlformats.org/officeDocument/2006/relationships/image" Target="../media/image120.png"/><Relationship Id="rId4" Type="http://schemas.openxmlformats.org/officeDocument/2006/relationships/image" Target="../media/image133.png"/><Relationship Id="rId9" Type="http://schemas.openxmlformats.org/officeDocument/2006/relationships/image" Target="../media/image139.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32.png"/><Relationship Id="rId8" Type="http://schemas.openxmlformats.org/officeDocument/2006/relationships/image" Target="../media/image142.png"/><Relationship Id="rId11" Type="http://schemas.openxmlformats.org/officeDocument/2006/relationships/image" Target="../media/image128.png"/><Relationship Id="rId10" Type="http://schemas.openxmlformats.org/officeDocument/2006/relationships/image" Target="../media/image130.png"/><Relationship Id="rId13" Type="http://schemas.openxmlformats.org/officeDocument/2006/relationships/image" Target="../media/image129.png"/><Relationship Id="rId12" Type="http://schemas.openxmlformats.org/officeDocument/2006/relationships/image" Target="../media/image135.png"/><Relationship Id="rId15" Type="http://schemas.openxmlformats.org/officeDocument/2006/relationships/image" Target="../media/image143.png"/><Relationship Id="rId14" Type="http://schemas.openxmlformats.org/officeDocument/2006/relationships/image" Target="../media/image134.png"/><Relationship Id="rId16" Type="http://schemas.openxmlformats.org/officeDocument/2006/relationships/image" Target="../media/image1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23.xml"/><Relationship Id="rId3" Type="http://schemas.openxmlformats.org/officeDocument/2006/relationships/image" Target="../media/image101.png"/><Relationship Id="rId4" Type="http://schemas.openxmlformats.org/officeDocument/2006/relationships/image" Target="../media/image108.png"/><Relationship Id="rId9" Type="http://schemas.openxmlformats.org/officeDocument/2006/relationships/image" Target="../media/image96.png"/><Relationship Id="rId5" Type="http://schemas.openxmlformats.org/officeDocument/2006/relationships/image" Target="../media/image94.png"/><Relationship Id="rId6" Type="http://schemas.openxmlformats.org/officeDocument/2006/relationships/image" Target="../media/image140.png"/><Relationship Id="rId7" Type="http://schemas.openxmlformats.org/officeDocument/2006/relationships/image" Target="../media/image95.png"/><Relationship Id="rId8" Type="http://schemas.openxmlformats.org/officeDocument/2006/relationships/image" Target="../media/image98.png"/><Relationship Id="rId10" Type="http://schemas.openxmlformats.org/officeDocument/2006/relationships/image" Target="../media/image9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25.xml"/><Relationship Id="rId3" Type="http://schemas.openxmlformats.org/officeDocument/2006/relationships/image" Target="../media/image126.png"/><Relationship Id="rId4" Type="http://schemas.openxmlformats.org/officeDocument/2006/relationships/image" Target="../media/image114.png"/><Relationship Id="rId5" Type="http://schemas.openxmlformats.org/officeDocument/2006/relationships/hyperlink" Target="https://docs.google.com/presentation/d/e/2PACX-1vSDqr4wGCd8K3BQ-dhf8KxstcQl7GOpyjjh0beQZwXKHspty0rJNc7rOC7VUCp6SbMN4clIHyq35ADT/pub?start=false&amp;loop=false&amp;delayms=3000" TargetMode="External"/><Relationship Id="rId6" Type="http://schemas.openxmlformats.org/officeDocument/2006/relationships/image" Target="../media/image1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26.xml"/><Relationship Id="rId3" Type="http://schemas.openxmlformats.org/officeDocument/2006/relationships/image" Target="../media/image159.png"/><Relationship Id="rId4" Type="http://schemas.openxmlformats.org/officeDocument/2006/relationships/image" Target="../media/image1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27.xml"/><Relationship Id="rId3" Type="http://schemas.openxmlformats.org/officeDocument/2006/relationships/hyperlink" Target="https://surveys.training.databricks.com/jfe/form/SV_aX0mZ78HpAbI1oi" TargetMode="External"/><Relationship Id="rId4" Type="http://schemas.openxmlformats.org/officeDocument/2006/relationships/image" Target="../media/image1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28.xml"/><Relationship Id="rId3" Type="http://schemas.openxmlformats.org/officeDocument/2006/relationships/hyperlink" Target="https://www.databricks.com/try" TargetMode="External"/><Relationship Id="rId4" Type="http://schemas.openxmlformats.org/officeDocument/2006/relationships/hyperlink" Target="https://www.databricks.com/product/databricks-sql" TargetMode="External"/><Relationship Id="rId5" Type="http://schemas.openxmlformats.org/officeDocument/2006/relationships/image" Target="../media/image150.png"/><Relationship Id="rId6" Type="http://schemas.openxmlformats.org/officeDocument/2006/relationships/image" Target="../media/image1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3.xml"/><Relationship Id="rId3" Type="http://schemas.openxmlformats.org/officeDocument/2006/relationships/image" Target="../media/image16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notesSlide" Target="../notesSlides/notesSlide4.xml"/><Relationship Id="rId3" Type="http://schemas.openxmlformats.org/officeDocument/2006/relationships/image" Target="../media/image9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5.xml"/><Relationship Id="rId3" Type="http://schemas.openxmlformats.org/officeDocument/2006/relationships/image" Target="../media/image124.png"/><Relationship Id="rId4" Type="http://schemas.openxmlformats.org/officeDocument/2006/relationships/image" Target="../media/image126.png"/><Relationship Id="rId5" Type="http://schemas.openxmlformats.org/officeDocument/2006/relationships/image" Target="../media/image1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6.xml"/><Relationship Id="rId3" Type="http://schemas.openxmlformats.org/officeDocument/2006/relationships/image" Target="../media/image101.png"/><Relationship Id="rId4" Type="http://schemas.openxmlformats.org/officeDocument/2006/relationships/image" Target="../media/image108.png"/><Relationship Id="rId9" Type="http://schemas.openxmlformats.org/officeDocument/2006/relationships/image" Target="../media/image96.png"/><Relationship Id="rId5" Type="http://schemas.openxmlformats.org/officeDocument/2006/relationships/image" Target="../media/image94.png"/><Relationship Id="rId6" Type="http://schemas.openxmlformats.org/officeDocument/2006/relationships/image" Target="../media/image140.png"/><Relationship Id="rId7" Type="http://schemas.openxmlformats.org/officeDocument/2006/relationships/image" Target="../media/image95.png"/><Relationship Id="rId8" Type="http://schemas.openxmlformats.org/officeDocument/2006/relationships/image" Target="../media/image98.png"/><Relationship Id="rId10"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30" name="Shape 2730"/>
        <p:cNvGrpSpPr/>
        <p:nvPr/>
      </p:nvGrpSpPr>
      <p:grpSpPr>
        <a:xfrm>
          <a:off x="0" y="0"/>
          <a:ext cx="0" cy="0"/>
          <a:chOff x="0" y="0"/>
          <a:chExt cx="0" cy="0"/>
        </a:xfrm>
      </p:grpSpPr>
      <p:sp>
        <p:nvSpPr>
          <p:cNvPr id="2731" name="Google Shape;2731;p420"/>
          <p:cNvSpPr txBox="1"/>
          <p:nvPr>
            <p:ph type="title"/>
          </p:nvPr>
        </p:nvSpPr>
        <p:spPr>
          <a:xfrm>
            <a:off x="749253"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Agenda Highlevel flow</a:t>
            </a:r>
            <a:endParaRPr/>
          </a:p>
        </p:txBody>
      </p:sp>
      <p:sp>
        <p:nvSpPr>
          <p:cNvPr id="2732" name="Google Shape;2732;p420"/>
          <p:cNvSpPr txBox="1"/>
          <p:nvPr>
            <p:ph idx="1" type="body"/>
          </p:nvPr>
        </p:nvSpPr>
        <p:spPr>
          <a:xfrm>
            <a:off x="761817" y="1988833"/>
            <a:ext cx="106593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Char char="•"/>
            </a:pPr>
            <a:r>
              <a:rPr lang="en"/>
              <a:t>Intro</a:t>
            </a:r>
            <a:endParaRPr/>
          </a:p>
          <a:p>
            <a:pPr indent="-381000" lvl="0" marL="457200" rtl="0" algn="l">
              <a:spcBef>
                <a:spcPts val="0"/>
              </a:spcBef>
              <a:spcAft>
                <a:spcPts val="0"/>
              </a:spcAft>
              <a:buSzPts val="2400"/>
              <a:buChar char="•"/>
            </a:pPr>
            <a:r>
              <a:rPr lang="en"/>
              <a:t>Journey Thus far</a:t>
            </a:r>
            <a:endParaRPr/>
          </a:p>
          <a:p>
            <a:pPr indent="-381000" lvl="0" marL="457200" rtl="0" algn="l">
              <a:spcBef>
                <a:spcPts val="0"/>
              </a:spcBef>
              <a:spcAft>
                <a:spcPts val="0"/>
              </a:spcAft>
              <a:buSzPts val="2400"/>
              <a:buChar char="•"/>
            </a:pPr>
            <a:r>
              <a:rPr lang="en"/>
              <a:t>If you find this useful,</a:t>
            </a:r>
            <a:endParaRPr/>
          </a:p>
          <a:p>
            <a:pPr indent="-381000" lvl="0" marL="457200" rtl="0" algn="l">
              <a:spcBef>
                <a:spcPts val="0"/>
              </a:spcBef>
              <a:spcAft>
                <a:spcPts val="0"/>
              </a:spcAft>
              <a:buSzPts val="2400"/>
              <a:buChar char="•"/>
            </a:pPr>
            <a:r>
              <a:rPr lang="en"/>
              <a:t>How should you migrate, Key consideration</a:t>
            </a:r>
            <a:endParaRPr/>
          </a:p>
          <a:p>
            <a:pPr indent="-381000" lvl="0" marL="457200" rtl="0" algn="l">
              <a:spcBef>
                <a:spcPts val="0"/>
              </a:spcBef>
              <a:spcAft>
                <a:spcPts val="0"/>
              </a:spcAft>
              <a:buSzPts val="2400"/>
              <a:buChar char="•"/>
            </a:pPr>
            <a:r>
              <a:rPr lang="en"/>
              <a:t>It is not always migrating SAP + Databricks Partnership</a:t>
            </a:r>
            <a:endParaRPr/>
          </a:p>
          <a:p>
            <a:pPr indent="-381000" lvl="0" marL="457200" rtl="0" algn="l">
              <a:spcBef>
                <a:spcPts val="0"/>
              </a:spcBef>
              <a:spcAft>
                <a:spcPts val="0"/>
              </a:spcAft>
              <a:buSzPts val="2400"/>
              <a:buChar char="•"/>
            </a:pPr>
            <a:r>
              <a:rPr lang="en"/>
              <a:t>What is available right now in Databricks</a:t>
            </a:r>
            <a:endParaRPr/>
          </a:p>
          <a:p>
            <a:pPr indent="-381000" lvl="0" marL="457200" rtl="0" algn="l">
              <a:spcBef>
                <a:spcPts val="0"/>
              </a:spcBef>
              <a:spcAft>
                <a:spcPts val="0"/>
              </a:spcAft>
              <a:buSzPts val="2400"/>
              <a:buChar char="•"/>
            </a:pPr>
            <a:r>
              <a:rPr lang="en"/>
              <a:t>NCS to explain the value of SAP + Databricks.</a:t>
            </a:r>
            <a:endParaRPr/>
          </a:p>
        </p:txBody>
      </p:sp>
      <p:sp>
        <p:nvSpPr>
          <p:cNvPr id="2733" name="Google Shape;2733;p420"/>
          <p:cNvSpPr txBox="1"/>
          <p:nvPr>
            <p:ph idx="2" type="body"/>
          </p:nvPr>
        </p:nvSpPr>
        <p:spPr>
          <a:xfrm>
            <a:off x="748484" y="1174703"/>
            <a:ext cx="106593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Migration + SAP, IDW </a:t>
            </a:r>
            <a:endParaRPr/>
          </a:p>
        </p:txBody>
      </p:sp>
      <p:sp>
        <p:nvSpPr>
          <p:cNvPr id="2734" name="Google Shape;2734;p420"/>
          <p:cNvSpPr txBox="1"/>
          <p:nvPr>
            <p:ph idx="12" type="sldNum"/>
          </p:nvPr>
        </p:nvSpPr>
        <p:spPr>
          <a:xfrm>
            <a:off x="11097783"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sp>
        <p:nvSpPr>
          <p:cNvPr id="2937" name="Google Shape;2937;p429"/>
          <p:cNvSpPr txBox="1"/>
          <p:nvPr>
            <p:ph type="title"/>
          </p:nvPr>
        </p:nvSpPr>
        <p:spPr>
          <a:xfrm>
            <a:off x="731335" y="539496"/>
            <a:ext cx="10723200" cy="585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Migration Approaches</a:t>
            </a:r>
            <a:endParaRPr/>
          </a:p>
        </p:txBody>
      </p:sp>
      <p:sp>
        <p:nvSpPr>
          <p:cNvPr id="2938" name="Google Shape;2938;p429"/>
          <p:cNvSpPr txBox="1"/>
          <p:nvPr>
            <p:ph idx="1" type="body"/>
          </p:nvPr>
        </p:nvSpPr>
        <p:spPr>
          <a:xfrm>
            <a:off x="731343" y="1179567"/>
            <a:ext cx="5053200" cy="585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Option 1 : Lift &amp; Shift</a:t>
            </a:r>
            <a:endParaRPr/>
          </a:p>
        </p:txBody>
      </p:sp>
      <p:sp>
        <p:nvSpPr>
          <p:cNvPr id="2939" name="Google Shape;2939;p429"/>
          <p:cNvSpPr txBox="1"/>
          <p:nvPr>
            <p:ph idx="2" type="body"/>
          </p:nvPr>
        </p:nvSpPr>
        <p:spPr>
          <a:xfrm>
            <a:off x="731335" y="1993392"/>
            <a:ext cx="4501800" cy="4095900"/>
          </a:xfrm>
          <a:prstGeom prst="rect">
            <a:avLst/>
          </a:prstGeom>
        </p:spPr>
        <p:txBody>
          <a:bodyPr anchorCtr="0" anchor="t" bIns="0" lIns="0" spcFirstLastPara="1" rIns="0" wrap="square" tIns="0">
            <a:normAutofit fontScale="92500" lnSpcReduction="20000"/>
          </a:bodyPr>
          <a:lstStyle/>
          <a:p>
            <a:pPr indent="0" lvl="0" marL="0" rtl="0" algn="l">
              <a:lnSpc>
                <a:spcPct val="100000"/>
              </a:lnSpc>
              <a:spcBef>
                <a:spcPts val="1100"/>
              </a:spcBef>
              <a:spcAft>
                <a:spcPts val="0"/>
              </a:spcAft>
              <a:buNone/>
            </a:pPr>
            <a:r>
              <a:rPr lang="en"/>
              <a:t>Advantage:</a:t>
            </a:r>
            <a:endParaRPr/>
          </a:p>
          <a:p>
            <a:pPr indent="-422275" lvl="0" marL="609600" rtl="0" algn="l">
              <a:lnSpc>
                <a:spcPct val="100000"/>
              </a:lnSpc>
              <a:spcBef>
                <a:spcPts val="1100"/>
              </a:spcBef>
              <a:spcAft>
                <a:spcPts val="0"/>
              </a:spcAft>
              <a:buSzPct val="100000"/>
              <a:buChar char="•"/>
            </a:pPr>
            <a:r>
              <a:rPr lang="en"/>
              <a:t>Less Mandays on Contract</a:t>
            </a:r>
            <a:endParaRPr/>
          </a:p>
          <a:p>
            <a:pPr indent="-422275" lvl="0" marL="609600" rtl="0" algn="l">
              <a:lnSpc>
                <a:spcPct val="100000"/>
              </a:lnSpc>
              <a:spcBef>
                <a:spcPts val="0"/>
              </a:spcBef>
              <a:spcAft>
                <a:spcPts val="0"/>
              </a:spcAft>
              <a:buSzPct val="100000"/>
              <a:buChar char="•"/>
            </a:pPr>
            <a:r>
              <a:rPr lang="en"/>
              <a:t>Faster end-to-end project (</a:t>
            </a:r>
            <a:r>
              <a:rPr lang="en">
                <a:solidFill>
                  <a:schemeClr val="dk2"/>
                </a:solidFill>
              </a:rPr>
              <a:t>May not be true if you include debugging time</a:t>
            </a:r>
            <a:r>
              <a:rPr lang="en"/>
              <a:t>)</a:t>
            </a:r>
            <a:br>
              <a:rPr lang="en"/>
            </a:br>
            <a:endParaRPr/>
          </a:p>
          <a:p>
            <a:pPr indent="0" lvl="0" marL="0" rtl="0" algn="l">
              <a:lnSpc>
                <a:spcPct val="100000"/>
              </a:lnSpc>
              <a:spcBef>
                <a:spcPts val="1100"/>
              </a:spcBef>
              <a:spcAft>
                <a:spcPts val="0"/>
              </a:spcAft>
              <a:buNone/>
            </a:pPr>
            <a:r>
              <a:rPr lang="en"/>
              <a:t>Disadvantage:</a:t>
            </a:r>
            <a:endParaRPr/>
          </a:p>
          <a:p>
            <a:pPr indent="-422275" lvl="0" marL="609600" rtl="0" algn="l">
              <a:lnSpc>
                <a:spcPct val="100000"/>
              </a:lnSpc>
              <a:spcBef>
                <a:spcPts val="1100"/>
              </a:spcBef>
              <a:spcAft>
                <a:spcPts val="0"/>
              </a:spcAft>
              <a:buSzPct val="100000"/>
              <a:buChar char="•"/>
            </a:pPr>
            <a:r>
              <a:rPr lang="en"/>
              <a:t>Customer do not see short term result within </a:t>
            </a:r>
            <a:r>
              <a:rPr lang="en">
                <a:solidFill>
                  <a:schemeClr val="dk2"/>
                </a:solidFill>
              </a:rPr>
              <a:t>6 months - 1 year</a:t>
            </a:r>
            <a:endParaRPr>
              <a:solidFill>
                <a:schemeClr val="dk2"/>
              </a:solidFill>
            </a:endParaRPr>
          </a:p>
          <a:p>
            <a:pPr indent="-422275" lvl="0" marL="609600" rtl="0" algn="l">
              <a:lnSpc>
                <a:spcPct val="100000"/>
              </a:lnSpc>
              <a:spcBef>
                <a:spcPts val="0"/>
              </a:spcBef>
              <a:spcAft>
                <a:spcPts val="0"/>
              </a:spcAft>
              <a:buSzPct val="100000"/>
              <a:buChar char="•"/>
            </a:pPr>
            <a:r>
              <a:rPr lang="en"/>
              <a:t>Bring existing problem from EDW directly to Databricks (</a:t>
            </a:r>
            <a:r>
              <a:rPr lang="en">
                <a:solidFill>
                  <a:schemeClr val="dk2"/>
                </a:solidFill>
              </a:rPr>
              <a:t>Perf and Data Issues</a:t>
            </a:r>
            <a:r>
              <a:rPr lang="en"/>
              <a:t>)</a:t>
            </a:r>
            <a:endParaRPr/>
          </a:p>
          <a:p>
            <a:pPr indent="-422275" lvl="0" marL="609600" rtl="0" algn="l">
              <a:lnSpc>
                <a:spcPct val="100000"/>
              </a:lnSpc>
              <a:spcBef>
                <a:spcPts val="0"/>
              </a:spcBef>
              <a:spcAft>
                <a:spcPts val="0"/>
              </a:spcAft>
              <a:buSzPct val="100000"/>
              <a:buChar char="•"/>
            </a:pPr>
            <a:r>
              <a:rPr lang="en"/>
              <a:t>Hard to debug issues (</a:t>
            </a:r>
            <a:r>
              <a:rPr lang="en">
                <a:solidFill>
                  <a:schemeClr val="dk2"/>
                </a:solidFill>
              </a:rPr>
              <a:t>Not following Databricks Best Practices</a:t>
            </a:r>
            <a:r>
              <a:rPr lang="en"/>
              <a:t>)</a:t>
            </a:r>
            <a:endParaRPr/>
          </a:p>
          <a:p>
            <a:pPr indent="-422275" lvl="0" marL="609600" rtl="0" algn="l">
              <a:lnSpc>
                <a:spcPct val="100000"/>
              </a:lnSpc>
              <a:spcBef>
                <a:spcPts val="0"/>
              </a:spcBef>
              <a:spcAft>
                <a:spcPts val="0"/>
              </a:spcAft>
              <a:buSzPct val="100000"/>
              <a:buChar char="•"/>
            </a:pPr>
            <a:r>
              <a:rPr lang="en"/>
              <a:t>Higher chance of </a:t>
            </a:r>
            <a:r>
              <a:rPr lang="en">
                <a:solidFill>
                  <a:schemeClr val="dk2"/>
                </a:solidFill>
              </a:rPr>
              <a:t>project delays </a:t>
            </a:r>
            <a:r>
              <a:rPr lang="en"/>
              <a:t>(</a:t>
            </a:r>
            <a:r>
              <a:rPr lang="en">
                <a:solidFill>
                  <a:schemeClr val="dk2"/>
                </a:solidFill>
              </a:rPr>
              <a:t>Alot of unforeseen issues</a:t>
            </a:r>
            <a:r>
              <a:rPr lang="en"/>
              <a:t>)</a:t>
            </a:r>
            <a:endParaRPr/>
          </a:p>
        </p:txBody>
      </p:sp>
      <p:sp>
        <p:nvSpPr>
          <p:cNvPr id="2940" name="Google Shape;2940;p429"/>
          <p:cNvSpPr txBox="1"/>
          <p:nvPr>
            <p:ph idx="3" type="body"/>
          </p:nvPr>
        </p:nvSpPr>
        <p:spPr>
          <a:xfrm>
            <a:off x="6187907" y="1993392"/>
            <a:ext cx="5266800" cy="4095900"/>
          </a:xfrm>
          <a:prstGeom prst="rect">
            <a:avLst/>
          </a:prstGeom>
        </p:spPr>
        <p:txBody>
          <a:bodyPr anchorCtr="0" anchor="t" bIns="0" lIns="0" spcFirstLastPara="1" rIns="0" wrap="square" tIns="0">
            <a:normAutofit fontScale="85000" lnSpcReduction="10000"/>
          </a:bodyPr>
          <a:lstStyle/>
          <a:p>
            <a:pPr indent="0" lvl="0" marL="0" rtl="0" algn="l">
              <a:lnSpc>
                <a:spcPct val="100000"/>
              </a:lnSpc>
              <a:spcBef>
                <a:spcPts val="1100"/>
              </a:spcBef>
              <a:spcAft>
                <a:spcPts val="0"/>
              </a:spcAft>
              <a:buNone/>
            </a:pPr>
            <a:r>
              <a:rPr lang="en"/>
              <a:t>Advantage:</a:t>
            </a:r>
            <a:endParaRPr/>
          </a:p>
          <a:p>
            <a:pPr indent="-412750" lvl="0" marL="609600" rtl="0" algn="l">
              <a:lnSpc>
                <a:spcPct val="100000"/>
              </a:lnSpc>
              <a:spcBef>
                <a:spcPts val="1100"/>
              </a:spcBef>
              <a:spcAft>
                <a:spcPts val="0"/>
              </a:spcAft>
              <a:buSzPct val="100000"/>
              <a:buChar char="•"/>
            </a:pPr>
            <a:r>
              <a:rPr lang="en"/>
              <a:t>Each use cases produce </a:t>
            </a:r>
            <a:r>
              <a:rPr lang="en">
                <a:solidFill>
                  <a:schemeClr val="dk2"/>
                </a:solidFill>
              </a:rPr>
              <a:t>visible milestones to customer</a:t>
            </a:r>
            <a:endParaRPr>
              <a:solidFill>
                <a:schemeClr val="dk2"/>
              </a:solidFill>
            </a:endParaRPr>
          </a:p>
          <a:p>
            <a:pPr indent="-412750" lvl="0" marL="609600" rtl="0" algn="l">
              <a:lnSpc>
                <a:spcPct val="100000"/>
              </a:lnSpc>
              <a:spcBef>
                <a:spcPts val="0"/>
              </a:spcBef>
              <a:spcAft>
                <a:spcPts val="0"/>
              </a:spcAft>
              <a:buSzPct val="100000"/>
              <a:buChar char="•"/>
            </a:pPr>
            <a:r>
              <a:rPr lang="en"/>
              <a:t>Identify issue early at first use case, subsequent use cases are more manageable (</a:t>
            </a:r>
            <a:r>
              <a:rPr lang="en">
                <a:solidFill>
                  <a:schemeClr val="dk2"/>
                </a:solidFill>
              </a:rPr>
              <a:t>Agile Approach</a:t>
            </a:r>
            <a:r>
              <a:rPr lang="en"/>
              <a:t>)</a:t>
            </a:r>
            <a:endParaRPr/>
          </a:p>
          <a:p>
            <a:pPr indent="-412750" lvl="0" marL="609600" rtl="0" algn="l">
              <a:lnSpc>
                <a:spcPct val="100000"/>
              </a:lnSpc>
              <a:spcBef>
                <a:spcPts val="0"/>
              </a:spcBef>
              <a:spcAft>
                <a:spcPts val="0"/>
              </a:spcAft>
              <a:buSzPct val="100000"/>
              <a:buChar char="•"/>
            </a:pPr>
            <a:r>
              <a:rPr lang="en"/>
              <a:t>Debugging are more straightforward (</a:t>
            </a:r>
            <a:r>
              <a:rPr lang="en">
                <a:solidFill>
                  <a:schemeClr val="dk2"/>
                </a:solidFill>
              </a:rPr>
              <a:t>Only Databricks related</a:t>
            </a:r>
            <a:r>
              <a:rPr lang="en"/>
              <a:t>)</a:t>
            </a:r>
            <a:endParaRPr/>
          </a:p>
          <a:p>
            <a:pPr indent="-412750" lvl="0" marL="609600" rtl="0" algn="l">
              <a:lnSpc>
                <a:spcPct val="100000"/>
              </a:lnSpc>
              <a:spcBef>
                <a:spcPts val="0"/>
              </a:spcBef>
              <a:spcAft>
                <a:spcPts val="0"/>
              </a:spcAft>
              <a:buSzPct val="100000"/>
              <a:buChar char="•"/>
            </a:pPr>
            <a:r>
              <a:rPr lang="en"/>
              <a:t>More accurate and easier to adhere to </a:t>
            </a:r>
            <a:r>
              <a:rPr lang="en">
                <a:solidFill>
                  <a:schemeClr val="dk2"/>
                </a:solidFill>
              </a:rPr>
              <a:t>project timeline</a:t>
            </a:r>
            <a:endParaRPr>
              <a:solidFill>
                <a:schemeClr val="dk2"/>
              </a:solidFill>
            </a:endParaRPr>
          </a:p>
          <a:p>
            <a:pPr indent="-412750" lvl="0" marL="609600" rtl="0" algn="l">
              <a:lnSpc>
                <a:spcPct val="100000"/>
              </a:lnSpc>
              <a:spcBef>
                <a:spcPts val="0"/>
              </a:spcBef>
              <a:spcAft>
                <a:spcPts val="0"/>
              </a:spcAft>
              <a:buClr>
                <a:schemeClr val="lt1"/>
              </a:buClr>
              <a:buSzPct val="100000"/>
              <a:buChar char="•"/>
            </a:pPr>
            <a:r>
              <a:rPr lang="en">
                <a:solidFill>
                  <a:schemeClr val="dk2"/>
                </a:solidFill>
              </a:rPr>
              <a:t>Customer</a:t>
            </a:r>
            <a:r>
              <a:rPr lang="en"/>
              <a:t> are usually more </a:t>
            </a:r>
            <a:r>
              <a:rPr lang="en">
                <a:solidFill>
                  <a:schemeClr val="dk2"/>
                </a:solidFill>
              </a:rPr>
              <a:t>happy</a:t>
            </a:r>
            <a:r>
              <a:rPr lang="en"/>
              <a:t> throughout the entire project</a:t>
            </a:r>
            <a:endParaRPr/>
          </a:p>
          <a:p>
            <a:pPr indent="0" lvl="0" marL="0" rtl="0" algn="l">
              <a:lnSpc>
                <a:spcPct val="100000"/>
              </a:lnSpc>
              <a:spcBef>
                <a:spcPts val="1100"/>
              </a:spcBef>
              <a:spcAft>
                <a:spcPts val="0"/>
              </a:spcAft>
              <a:buNone/>
            </a:pPr>
            <a:r>
              <a:t/>
            </a:r>
            <a:endParaRPr>
              <a:solidFill>
                <a:schemeClr val="dk2"/>
              </a:solidFill>
            </a:endParaRPr>
          </a:p>
          <a:p>
            <a:pPr indent="0" lvl="0" marL="0" rtl="0" algn="l">
              <a:lnSpc>
                <a:spcPct val="100000"/>
              </a:lnSpc>
              <a:spcBef>
                <a:spcPts val="1100"/>
              </a:spcBef>
              <a:spcAft>
                <a:spcPts val="0"/>
              </a:spcAft>
              <a:buNone/>
            </a:pPr>
            <a:r>
              <a:rPr lang="en"/>
              <a:t>Disadvantage:</a:t>
            </a:r>
            <a:endParaRPr/>
          </a:p>
          <a:p>
            <a:pPr indent="-412750" lvl="0" marL="609600" rtl="0" algn="l">
              <a:lnSpc>
                <a:spcPct val="100000"/>
              </a:lnSpc>
              <a:spcBef>
                <a:spcPts val="1100"/>
              </a:spcBef>
              <a:spcAft>
                <a:spcPts val="0"/>
              </a:spcAft>
              <a:buSzPct val="100000"/>
              <a:buChar char="•"/>
            </a:pPr>
            <a:r>
              <a:rPr lang="en"/>
              <a:t>Project duration seems longer (</a:t>
            </a:r>
            <a:r>
              <a:rPr lang="en">
                <a:solidFill>
                  <a:schemeClr val="dk2"/>
                </a:solidFill>
              </a:rPr>
              <a:t>only on paper</a:t>
            </a:r>
            <a:r>
              <a:rPr lang="en"/>
              <a:t>)</a:t>
            </a:r>
            <a:endParaRPr/>
          </a:p>
        </p:txBody>
      </p:sp>
      <p:sp>
        <p:nvSpPr>
          <p:cNvPr id="2941" name="Google Shape;2941;p429"/>
          <p:cNvSpPr txBox="1"/>
          <p:nvPr>
            <p:ph idx="1" type="body"/>
          </p:nvPr>
        </p:nvSpPr>
        <p:spPr>
          <a:xfrm>
            <a:off x="6187911" y="1179550"/>
            <a:ext cx="5053200" cy="585300"/>
          </a:xfrm>
          <a:prstGeom prst="rect">
            <a:avLst/>
          </a:prstGeom>
        </p:spPr>
        <p:txBody>
          <a:bodyPr anchorCtr="0" anchor="ctr" bIns="0" lIns="0" spcFirstLastPara="1" rIns="0" wrap="square" tIns="0">
            <a:normAutofit lnSpcReduction="20000"/>
          </a:bodyPr>
          <a:lstStyle/>
          <a:p>
            <a:pPr indent="0" lvl="0" marL="0" rtl="0" algn="l">
              <a:spcBef>
                <a:spcPts val="0"/>
              </a:spcBef>
              <a:spcAft>
                <a:spcPts val="0"/>
              </a:spcAft>
              <a:buNone/>
            </a:pPr>
            <a:r>
              <a:rPr lang="en"/>
              <a:t>Option 2 : Modernize - Use case based </a:t>
            </a:r>
            <a:r>
              <a:rPr lang="en">
                <a:solidFill>
                  <a:schemeClr val="accent4"/>
                </a:solidFill>
              </a:rPr>
              <a:t>(Databricks Recommended)</a:t>
            </a:r>
            <a:endParaRPr>
              <a:solidFill>
                <a:schemeClr val="accent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sp>
        <p:nvSpPr>
          <p:cNvPr id="2946" name="Google Shape;2946;p430"/>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Methodology</a:t>
            </a:r>
            <a:endParaRPr sz="3600"/>
          </a:p>
        </p:txBody>
      </p:sp>
      <p:sp>
        <p:nvSpPr>
          <p:cNvPr id="2947" name="Google Shape;2947;p43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8" name="Google Shape;2948;p430"/>
          <p:cNvSpPr/>
          <p:nvPr/>
        </p:nvSpPr>
        <p:spPr>
          <a:xfrm>
            <a:off x="1449325" y="2201450"/>
            <a:ext cx="1536300" cy="64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DM Sans"/>
                <a:ea typeface="DM Sans"/>
                <a:cs typeface="DM Sans"/>
                <a:sym typeface="DM Sans"/>
              </a:rPr>
              <a:t>Phase 1 Discovery</a:t>
            </a:r>
            <a:endParaRPr b="1" sz="1300">
              <a:solidFill>
                <a:schemeClr val="lt1"/>
              </a:solidFill>
              <a:latin typeface="DM Sans"/>
              <a:ea typeface="DM Sans"/>
              <a:cs typeface="DM Sans"/>
              <a:sym typeface="DM Sans"/>
            </a:endParaRPr>
          </a:p>
        </p:txBody>
      </p:sp>
      <p:sp>
        <p:nvSpPr>
          <p:cNvPr id="2949" name="Google Shape;2949;p430"/>
          <p:cNvSpPr/>
          <p:nvPr/>
        </p:nvSpPr>
        <p:spPr>
          <a:xfrm>
            <a:off x="1445125" y="3068450"/>
            <a:ext cx="1536300" cy="1796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DM Sans"/>
                <a:ea typeface="DM Sans"/>
                <a:cs typeface="DM Sans"/>
                <a:sym typeface="DM Sans"/>
              </a:rPr>
              <a:t>Migration specific discovery and consultation</a:t>
            </a:r>
            <a:endParaRPr sz="1300">
              <a:solidFill>
                <a:schemeClr val="lt1"/>
              </a:solidFill>
              <a:latin typeface="DM Sans"/>
              <a:ea typeface="DM Sans"/>
              <a:cs typeface="DM Sans"/>
              <a:sym typeface="DM Sans"/>
            </a:endParaRPr>
          </a:p>
        </p:txBody>
      </p:sp>
      <p:sp>
        <p:nvSpPr>
          <p:cNvPr id="2950" name="Google Shape;2950;p430"/>
          <p:cNvSpPr/>
          <p:nvPr/>
        </p:nvSpPr>
        <p:spPr>
          <a:xfrm>
            <a:off x="3288500" y="2201450"/>
            <a:ext cx="1536300" cy="64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1300">
                <a:solidFill>
                  <a:schemeClr val="lt1"/>
                </a:solidFill>
                <a:latin typeface="DM Sans"/>
                <a:ea typeface="DM Sans"/>
                <a:cs typeface="DM Sans"/>
                <a:sym typeface="DM Sans"/>
              </a:rPr>
              <a:t>Phase 2</a:t>
            </a:r>
            <a:endParaRPr b="1" sz="1300">
              <a:solidFill>
                <a:schemeClr val="lt1"/>
              </a:solidFill>
              <a:latin typeface="DM Sans"/>
              <a:ea typeface="DM Sans"/>
              <a:cs typeface="DM Sans"/>
              <a:sym typeface="DM Sans"/>
            </a:endParaRPr>
          </a:p>
          <a:p>
            <a:pPr indent="0" lvl="0" marL="0" rtl="0" algn="ctr">
              <a:spcBef>
                <a:spcPts val="0"/>
              </a:spcBef>
              <a:spcAft>
                <a:spcPts val="0"/>
              </a:spcAft>
              <a:buNone/>
            </a:pPr>
            <a:r>
              <a:rPr b="1" lang="en" sz="1300">
                <a:solidFill>
                  <a:schemeClr val="lt1"/>
                </a:solidFill>
                <a:latin typeface="DM Sans"/>
                <a:ea typeface="DM Sans"/>
                <a:cs typeface="DM Sans"/>
                <a:sym typeface="DM Sans"/>
              </a:rPr>
              <a:t>Assessment</a:t>
            </a:r>
            <a:endParaRPr b="1" sz="1300">
              <a:solidFill>
                <a:schemeClr val="lt1"/>
              </a:solidFill>
              <a:latin typeface="DM Sans"/>
              <a:ea typeface="DM Sans"/>
              <a:cs typeface="DM Sans"/>
              <a:sym typeface="DM Sans"/>
            </a:endParaRPr>
          </a:p>
        </p:txBody>
      </p:sp>
      <p:sp>
        <p:nvSpPr>
          <p:cNvPr id="2951" name="Google Shape;2951;p430"/>
          <p:cNvSpPr/>
          <p:nvPr/>
        </p:nvSpPr>
        <p:spPr>
          <a:xfrm>
            <a:off x="3284300" y="3068450"/>
            <a:ext cx="1536300" cy="1796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DM Sans"/>
                <a:ea typeface="DM Sans"/>
                <a:cs typeface="DM Sans"/>
                <a:sym typeface="DM Sans"/>
              </a:rPr>
              <a:t>Assessment, Design, Tooling, Accelerators, Sizing, Partners</a:t>
            </a:r>
            <a:endParaRPr sz="1300">
              <a:solidFill>
                <a:schemeClr val="lt1"/>
              </a:solidFill>
              <a:latin typeface="DM Sans"/>
              <a:ea typeface="DM Sans"/>
              <a:cs typeface="DM Sans"/>
              <a:sym typeface="DM Sans"/>
            </a:endParaRPr>
          </a:p>
        </p:txBody>
      </p:sp>
      <p:sp>
        <p:nvSpPr>
          <p:cNvPr id="2952" name="Google Shape;2952;p430"/>
          <p:cNvSpPr/>
          <p:nvPr/>
        </p:nvSpPr>
        <p:spPr>
          <a:xfrm>
            <a:off x="5127675" y="2201450"/>
            <a:ext cx="1536300" cy="64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1300">
                <a:solidFill>
                  <a:schemeClr val="lt1"/>
                </a:solidFill>
                <a:latin typeface="DM Sans"/>
                <a:ea typeface="DM Sans"/>
                <a:cs typeface="DM Sans"/>
                <a:sym typeface="DM Sans"/>
              </a:rPr>
              <a:t>Phase 3</a:t>
            </a:r>
            <a:endParaRPr b="1" sz="1300">
              <a:solidFill>
                <a:schemeClr val="lt1"/>
              </a:solidFill>
              <a:latin typeface="DM Sans"/>
              <a:ea typeface="DM Sans"/>
              <a:cs typeface="DM Sans"/>
              <a:sym typeface="DM Sans"/>
            </a:endParaRPr>
          </a:p>
          <a:p>
            <a:pPr indent="0" lvl="0" marL="0" rtl="0" algn="ctr">
              <a:spcBef>
                <a:spcPts val="0"/>
              </a:spcBef>
              <a:spcAft>
                <a:spcPts val="0"/>
              </a:spcAft>
              <a:buNone/>
            </a:pPr>
            <a:r>
              <a:rPr b="1" lang="en" sz="1300">
                <a:solidFill>
                  <a:schemeClr val="lt1"/>
                </a:solidFill>
                <a:latin typeface="DM Sans"/>
                <a:ea typeface="DM Sans"/>
                <a:cs typeface="DM Sans"/>
                <a:sym typeface="DM Sans"/>
              </a:rPr>
              <a:t>Strategy</a:t>
            </a:r>
            <a:endParaRPr b="1" sz="1300">
              <a:solidFill>
                <a:schemeClr val="lt1"/>
              </a:solidFill>
              <a:latin typeface="DM Sans"/>
              <a:ea typeface="DM Sans"/>
              <a:cs typeface="DM Sans"/>
              <a:sym typeface="DM Sans"/>
            </a:endParaRPr>
          </a:p>
        </p:txBody>
      </p:sp>
      <p:sp>
        <p:nvSpPr>
          <p:cNvPr id="2953" name="Google Shape;2953;p430"/>
          <p:cNvSpPr/>
          <p:nvPr/>
        </p:nvSpPr>
        <p:spPr>
          <a:xfrm>
            <a:off x="5123475" y="3068450"/>
            <a:ext cx="1536300" cy="1796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DM Sans"/>
                <a:ea typeface="DM Sans"/>
                <a:cs typeface="DM Sans"/>
                <a:sym typeface="DM Sans"/>
              </a:rPr>
              <a:t>Technology mapping, migration workshop, migration planning</a:t>
            </a:r>
            <a:endParaRPr sz="1300">
              <a:solidFill>
                <a:schemeClr val="lt1"/>
              </a:solidFill>
              <a:latin typeface="DM Sans"/>
              <a:ea typeface="DM Sans"/>
              <a:cs typeface="DM Sans"/>
              <a:sym typeface="DM Sans"/>
            </a:endParaRPr>
          </a:p>
        </p:txBody>
      </p:sp>
      <p:sp>
        <p:nvSpPr>
          <p:cNvPr id="2954" name="Google Shape;2954;p430"/>
          <p:cNvSpPr/>
          <p:nvPr/>
        </p:nvSpPr>
        <p:spPr>
          <a:xfrm>
            <a:off x="1445150" y="5127725"/>
            <a:ext cx="5214600" cy="64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DM Sans"/>
                <a:ea typeface="DM Sans"/>
                <a:cs typeface="DM Sans"/>
                <a:sym typeface="DM Sans"/>
              </a:rPr>
              <a:t>Databricks Migration Team with/without Partner</a:t>
            </a:r>
            <a:endParaRPr sz="1300">
              <a:solidFill>
                <a:schemeClr val="lt1"/>
              </a:solidFill>
              <a:latin typeface="DM Sans"/>
              <a:ea typeface="DM Sans"/>
              <a:cs typeface="DM Sans"/>
              <a:sym typeface="DM Sans"/>
            </a:endParaRPr>
          </a:p>
        </p:txBody>
      </p:sp>
      <p:sp>
        <p:nvSpPr>
          <p:cNvPr id="2955" name="Google Shape;2955;p430"/>
          <p:cNvSpPr/>
          <p:nvPr/>
        </p:nvSpPr>
        <p:spPr>
          <a:xfrm>
            <a:off x="6966850" y="2214225"/>
            <a:ext cx="1654500" cy="64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1300">
                <a:solidFill>
                  <a:schemeClr val="lt1"/>
                </a:solidFill>
                <a:latin typeface="DM Sans"/>
                <a:ea typeface="DM Sans"/>
                <a:cs typeface="DM Sans"/>
                <a:sym typeface="DM Sans"/>
              </a:rPr>
              <a:t>Phase 4</a:t>
            </a:r>
            <a:endParaRPr b="1" sz="1300">
              <a:solidFill>
                <a:schemeClr val="lt1"/>
              </a:solidFill>
              <a:latin typeface="DM Sans"/>
              <a:ea typeface="DM Sans"/>
              <a:cs typeface="DM Sans"/>
              <a:sym typeface="DM Sans"/>
            </a:endParaRPr>
          </a:p>
          <a:p>
            <a:pPr indent="0" lvl="0" marL="0" rtl="0" algn="ctr">
              <a:spcBef>
                <a:spcPts val="0"/>
              </a:spcBef>
              <a:spcAft>
                <a:spcPts val="0"/>
              </a:spcAft>
              <a:buNone/>
            </a:pPr>
            <a:r>
              <a:rPr b="1" lang="en" sz="1300">
                <a:solidFill>
                  <a:schemeClr val="lt1"/>
                </a:solidFill>
                <a:latin typeface="DM Sans"/>
                <a:ea typeface="DM Sans"/>
                <a:cs typeface="DM Sans"/>
                <a:sym typeface="DM Sans"/>
              </a:rPr>
              <a:t>TurnKey  Delivery Proposal </a:t>
            </a:r>
            <a:endParaRPr b="1" sz="1300">
              <a:solidFill>
                <a:schemeClr val="lt1"/>
              </a:solidFill>
              <a:latin typeface="DM Sans"/>
              <a:ea typeface="DM Sans"/>
              <a:cs typeface="DM Sans"/>
              <a:sym typeface="DM Sans"/>
            </a:endParaRPr>
          </a:p>
        </p:txBody>
      </p:sp>
      <p:sp>
        <p:nvSpPr>
          <p:cNvPr id="2956" name="Google Shape;2956;p430"/>
          <p:cNvSpPr/>
          <p:nvPr/>
        </p:nvSpPr>
        <p:spPr>
          <a:xfrm>
            <a:off x="6962650" y="3068450"/>
            <a:ext cx="1532100" cy="1796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DM Sans"/>
                <a:ea typeface="DM Sans"/>
                <a:cs typeface="DM Sans"/>
                <a:sym typeface="DM Sans"/>
              </a:rPr>
              <a:t>Reference implementation of a production use case, Overall migration implementation plan</a:t>
            </a:r>
            <a:endParaRPr sz="1300">
              <a:solidFill>
                <a:schemeClr val="lt1"/>
              </a:solidFill>
              <a:latin typeface="DM Sans"/>
              <a:ea typeface="DM Sans"/>
              <a:cs typeface="DM Sans"/>
              <a:sym typeface="DM Sans"/>
            </a:endParaRPr>
          </a:p>
        </p:txBody>
      </p:sp>
      <p:sp>
        <p:nvSpPr>
          <p:cNvPr id="2957" name="Google Shape;2957;p430"/>
          <p:cNvSpPr/>
          <p:nvPr/>
        </p:nvSpPr>
        <p:spPr>
          <a:xfrm>
            <a:off x="8801825" y="2201450"/>
            <a:ext cx="1532100" cy="64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1300">
                <a:solidFill>
                  <a:schemeClr val="lt1"/>
                </a:solidFill>
                <a:latin typeface="DM Sans"/>
                <a:ea typeface="DM Sans"/>
                <a:cs typeface="DM Sans"/>
                <a:sym typeface="DM Sans"/>
              </a:rPr>
              <a:t>Phase 5</a:t>
            </a:r>
            <a:endParaRPr b="1" sz="1300">
              <a:solidFill>
                <a:schemeClr val="lt1"/>
              </a:solidFill>
              <a:latin typeface="DM Sans"/>
              <a:ea typeface="DM Sans"/>
              <a:cs typeface="DM Sans"/>
              <a:sym typeface="DM Sans"/>
            </a:endParaRPr>
          </a:p>
          <a:p>
            <a:pPr indent="0" lvl="0" marL="0" rtl="0" algn="ctr">
              <a:spcBef>
                <a:spcPts val="0"/>
              </a:spcBef>
              <a:spcAft>
                <a:spcPts val="0"/>
              </a:spcAft>
              <a:buNone/>
            </a:pPr>
            <a:r>
              <a:rPr b="1" lang="en" sz="1300">
                <a:solidFill>
                  <a:schemeClr val="lt1"/>
                </a:solidFill>
                <a:latin typeface="DM Sans"/>
                <a:ea typeface="DM Sans"/>
                <a:cs typeface="DM Sans"/>
                <a:sym typeface="DM Sans"/>
              </a:rPr>
              <a:t>Execution</a:t>
            </a:r>
            <a:endParaRPr b="1" sz="1300">
              <a:solidFill>
                <a:schemeClr val="lt1"/>
              </a:solidFill>
              <a:latin typeface="DM Sans"/>
              <a:ea typeface="DM Sans"/>
              <a:cs typeface="DM Sans"/>
              <a:sym typeface="DM Sans"/>
            </a:endParaRPr>
          </a:p>
        </p:txBody>
      </p:sp>
      <p:sp>
        <p:nvSpPr>
          <p:cNvPr id="2958" name="Google Shape;2958;p430"/>
          <p:cNvSpPr/>
          <p:nvPr/>
        </p:nvSpPr>
        <p:spPr>
          <a:xfrm>
            <a:off x="8797625" y="3068450"/>
            <a:ext cx="1532100" cy="1796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DM Sans"/>
                <a:ea typeface="DM Sans"/>
                <a:cs typeface="DM Sans"/>
                <a:sym typeface="DM Sans"/>
              </a:rPr>
              <a:t>Migration execution and support</a:t>
            </a:r>
            <a:endParaRPr sz="1300">
              <a:solidFill>
                <a:schemeClr val="lt1"/>
              </a:solidFill>
              <a:latin typeface="DM Sans"/>
              <a:ea typeface="DM Sans"/>
              <a:cs typeface="DM Sans"/>
              <a:sym typeface="DM Sans"/>
            </a:endParaRPr>
          </a:p>
        </p:txBody>
      </p:sp>
      <p:sp>
        <p:nvSpPr>
          <p:cNvPr id="2959" name="Google Shape;2959;p430"/>
          <p:cNvSpPr/>
          <p:nvPr/>
        </p:nvSpPr>
        <p:spPr>
          <a:xfrm>
            <a:off x="6962575" y="5127725"/>
            <a:ext cx="3367200" cy="64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DM Sans"/>
                <a:ea typeface="DM Sans"/>
                <a:cs typeface="DM Sans"/>
                <a:sym typeface="DM Sans"/>
              </a:rPr>
              <a:t>Databricks PS Driven</a:t>
            </a:r>
            <a:endParaRPr sz="1300">
              <a:solidFill>
                <a:schemeClr val="lt1"/>
              </a:solidFill>
              <a:latin typeface="DM Sans"/>
              <a:ea typeface="DM Sans"/>
              <a:cs typeface="DM Sans"/>
              <a:sym typeface="DM Sans"/>
            </a:endParaRPr>
          </a:p>
        </p:txBody>
      </p:sp>
      <p:sp>
        <p:nvSpPr>
          <p:cNvPr id="2960" name="Google Shape;2960;p430"/>
          <p:cNvSpPr/>
          <p:nvPr/>
        </p:nvSpPr>
        <p:spPr>
          <a:xfrm>
            <a:off x="6962575" y="5925750"/>
            <a:ext cx="3367200" cy="64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DM Sans"/>
                <a:ea typeface="DM Sans"/>
                <a:cs typeface="DM Sans"/>
                <a:sym typeface="DM Sans"/>
              </a:rPr>
              <a:t>Partner Driven</a:t>
            </a:r>
            <a:endParaRPr sz="1300">
              <a:solidFill>
                <a:schemeClr val="lt1"/>
              </a:solidFill>
              <a:latin typeface="DM Sans"/>
              <a:ea typeface="DM Sans"/>
              <a:cs typeface="DM Sans"/>
              <a:sym typeface="DM Sans"/>
            </a:endParaRPr>
          </a:p>
        </p:txBody>
      </p:sp>
      <p:cxnSp>
        <p:nvCxnSpPr>
          <p:cNvPr id="2961" name="Google Shape;2961;p430"/>
          <p:cNvCxnSpPr/>
          <p:nvPr/>
        </p:nvCxnSpPr>
        <p:spPr>
          <a:xfrm>
            <a:off x="2688621" y="1678763"/>
            <a:ext cx="896100" cy="0"/>
          </a:xfrm>
          <a:prstGeom prst="straightConnector1">
            <a:avLst/>
          </a:prstGeom>
          <a:noFill/>
          <a:ln cap="flat" cmpd="sng" w="9525">
            <a:solidFill>
              <a:srgbClr val="FFAB00"/>
            </a:solidFill>
            <a:prstDash val="solid"/>
            <a:round/>
            <a:headEnd len="sm" w="sm" type="none"/>
            <a:tailEnd len="med" w="med" type="triangle"/>
          </a:ln>
        </p:spPr>
      </p:cxnSp>
      <p:cxnSp>
        <p:nvCxnSpPr>
          <p:cNvPr id="2962" name="Google Shape;2962;p430"/>
          <p:cNvCxnSpPr/>
          <p:nvPr/>
        </p:nvCxnSpPr>
        <p:spPr>
          <a:xfrm>
            <a:off x="4527015" y="1678763"/>
            <a:ext cx="896100" cy="0"/>
          </a:xfrm>
          <a:prstGeom prst="straightConnector1">
            <a:avLst/>
          </a:prstGeom>
          <a:noFill/>
          <a:ln cap="flat" cmpd="sng" w="9525">
            <a:solidFill>
              <a:srgbClr val="FFAB00"/>
            </a:solidFill>
            <a:prstDash val="solid"/>
            <a:round/>
            <a:headEnd len="sm" w="sm" type="none"/>
            <a:tailEnd len="med" w="med" type="triangle"/>
          </a:ln>
        </p:spPr>
      </p:cxnSp>
      <p:cxnSp>
        <p:nvCxnSpPr>
          <p:cNvPr id="2963" name="Google Shape;2963;p430"/>
          <p:cNvCxnSpPr/>
          <p:nvPr/>
        </p:nvCxnSpPr>
        <p:spPr>
          <a:xfrm>
            <a:off x="6365409" y="1678763"/>
            <a:ext cx="896100" cy="0"/>
          </a:xfrm>
          <a:prstGeom prst="straightConnector1">
            <a:avLst/>
          </a:prstGeom>
          <a:noFill/>
          <a:ln cap="flat" cmpd="sng" w="9525">
            <a:solidFill>
              <a:srgbClr val="FFAB00"/>
            </a:solidFill>
            <a:prstDash val="solid"/>
            <a:round/>
            <a:headEnd len="sm" w="sm" type="none"/>
            <a:tailEnd len="med" w="med" type="triangle"/>
          </a:ln>
        </p:spPr>
      </p:cxnSp>
      <p:cxnSp>
        <p:nvCxnSpPr>
          <p:cNvPr id="2964" name="Google Shape;2964;p430"/>
          <p:cNvCxnSpPr/>
          <p:nvPr/>
        </p:nvCxnSpPr>
        <p:spPr>
          <a:xfrm>
            <a:off x="8203803" y="1678763"/>
            <a:ext cx="896100" cy="0"/>
          </a:xfrm>
          <a:prstGeom prst="straightConnector1">
            <a:avLst/>
          </a:prstGeom>
          <a:noFill/>
          <a:ln cap="flat" cmpd="sng" w="9525">
            <a:solidFill>
              <a:srgbClr val="FFAB00"/>
            </a:solidFill>
            <a:prstDash val="solid"/>
            <a:round/>
            <a:headEnd len="sm" w="sm" type="none"/>
            <a:tailEnd len="med" w="med" type="triangle"/>
          </a:ln>
        </p:spPr>
      </p:cxnSp>
      <p:pic>
        <p:nvPicPr>
          <p:cNvPr id="2965" name="Google Shape;2965;p430"/>
          <p:cNvPicPr preferRelativeResize="0"/>
          <p:nvPr/>
        </p:nvPicPr>
        <p:blipFill rotWithShape="1">
          <a:blip r:embed="rId3">
            <a:alphaModFix/>
          </a:blip>
          <a:srcRect b="0" l="0" r="0" t="0"/>
          <a:stretch/>
        </p:blipFill>
        <p:spPr>
          <a:xfrm>
            <a:off x="9193860" y="1301573"/>
            <a:ext cx="754191" cy="754191"/>
          </a:xfrm>
          <a:prstGeom prst="rect">
            <a:avLst/>
          </a:prstGeom>
          <a:noFill/>
          <a:ln>
            <a:noFill/>
          </a:ln>
        </p:spPr>
      </p:pic>
      <p:pic>
        <p:nvPicPr>
          <p:cNvPr id="2966" name="Google Shape;2966;p430"/>
          <p:cNvPicPr preferRelativeResize="0"/>
          <p:nvPr/>
        </p:nvPicPr>
        <p:blipFill rotWithShape="1">
          <a:blip r:embed="rId4">
            <a:alphaModFix/>
          </a:blip>
          <a:srcRect b="0" l="0" r="0" t="0"/>
          <a:stretch/>
        </p:blipFill>
        <p:spPr>
          <a:xfrm>
            <a:off x="1840284" y="1301573"/>
            <a:ext cx="754191" cy="754191"/>
          </a:xfrm>
          <a:prstGeom prst="rect">
            <a:avLst/>
          </a:prstGeom>
          <a:noFill/>
          <a:ln>
            <a:noFill/>
          </a:ln>
        </p:spPr>
      </p:pic>
      <p:pic>
        <p:nvPicPr>
          <p:cNvPr id="2967" name="Google Shape;2967;p430"/>
          <p:cNvPicPr preferRelativeResize="0"/>
          <p:nvPr/>
        </p:nvPicPr>
        <p:blipFill rotWithShape="1">
          <a:blip r:embed="rId5">
            <a:alphaModFix/>
          </a:blip>
          <a:srcRect b="0" l="0" r="0" t="0"/>
          <a:stretch/>
        </p:blipFill>
        <p:spPr>
          <a:xfrm>
            <a:off x="5517072" y="1301573"/>
            <a:ext cx="754191" cy="754191"/>
          </a:xfrm>
          <a:prstGeom prst="rect">
            <a:avLst/>
          </a:prstGeom>
          <a:noFill/>
          <a:ln>
            <a:noFill/>
          </a:ln>
        </p:spPr>
      </p:pic>
      <p:pic>
        <p:nvPicPr>
          <p:cNvPr id="2968" name="Google Shape;2968;p430"/>
          <p:cNvPicPr preferRelativeResize="0"/>
          <p:nvPr/>
        </p:nvPicPr>
        <p:blipFill rotWithShape="1">
          <a:blip r:embed="rId6">
            <a:alphaModFix/>
          </a:blip>
          <a:srcRect b="0" l="0" r="0" t="0"/>
          <a:stretch/>
        </p:blipFill>
        <p:spPr>
          <a:xfrm>
            <a:off x="7355466" y="1301573"/>
            <a:ext cx="754191" cy="754191"/>
          </a:xfrm>
          <a:prstGeom prst="rect">
            <a:avLst/>
          </a:prstGeom>
          <a:noFill/>
          <a:ln>
            <a:noFill/>
          </a:ln>
        </p:spPr>
      </p:pic>
      <p:pic>
        <p:nvPicPr>
          <p:cNvPr id="2969" name="Google Shape;2969;p430"/>
          <p:cNvPicPr preferRelativeResize="0"/>
          <p:nvPr/>
        </p:nvPicPr>
        <p:blipFill rotWithShape="1">
          <a:blip r:embed="rId7">
            <a:alphaModFix/>
          </a:blip>
          <a:srcRect b="0" l="0" r="0" t="0"/>
          <a:stretch/>
        </p:blipFill>
        <p:spPr>
          <a:xfrm>
            <a:off x="3678678" y="1301573"/>
            <a:ext cx="754191" cy="7541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3" name="Shape 2973"/>
        <p:cNvGrpSpPr/>
        <p:nvPr/>
      </p:nvGrpSpPr>
      <p:grpSpPr>
        <a:xfrm>
          <a:off x="0" y="0"/>
          <a:ext cx="0" cy="0"/>
          <a:chOff x="0" y="0"/>
          <a:chExt cx="0" cy="0"/>
        </a:xfrm>
      </p:grpSpPr>
      <p:sp>
        <p:nvSpPr>
          <p:cNvPr id="2974" name="Google Shape;2974;p431"/>
          <p:cNvSpPr txBox="1"/>
          <p:nvPr>
            <p:ph type="title"/>
          </p:nvPr>
        </p:nvSpPr>
        <p:spPr>
          <a:xfrm>
            <a:off x="998744" y="714129"/>
            <a:ext cx="14208900" cy="777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Technical Migration Approach </a:t>
            </a:r>
            <a:endParaRPr sz="3600"/>
          </a:p>
        </p:txBody>
      </p:sp>
      <p:sp>
        <p:nvSpPr>
          <p:cNvPr id="2975" name="Google Shape;2975;p431"/>
          <p:cNvSpPr txBox="1"/>
          <p:nvPr>
            <p:ph idx="12" type="sldNum"/>
          </p:nvPr>
        </p:nvSpPr>
        <p:spPr>
          <a:xfrm>
            <a:off x="14793191" y="8631067"/>
            <a:ext cx="432300" cy="2484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76" name="Google Shape;2976;p431"/>
          <p:cNvSpPr/>
          <p:nvPr/>
        </p:nvSpPr>
        <p:spPr>
          <a:xfrm>
            <a:off x="3155525" y="1473150"/>
            <a:ext cx="6042000" cy="1418700"/>
          </a:xfrm>
          <a:prstGeom prst="rect">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DM Sans"/>
              <a:ea typeface="DM Sans"/>
              <a:cs typeface="DM Sans"/>
              <a:sym typeface="DM Sans"/>
            </a:endParaRPr>
          </a:p>
        </p:txBody>
      </p:sp>
      <p:grpSp>
        <p:nvGrpSpPr>
          <p:cNvPr id="2977" name="Google Shape;2977;p431"/>
          <p:cNvGrpSpPr/>
          <p:nvPr/>
        </p:nvGrpSpPr>
        <p:grpSpPr>
          <a:xfrm>
            <a:off x="1207585" y="1657713"/>
            <a:ext cx="1094029" cy="1040400"/>
            <a:chOff x="399467" y="1342138"/>
            <a:chExt cx="1458900" cy="1387200"/>
          </a:xfrm>
        </p:grpSpPr>
        <p:sp>
          <p:nvSpPr>
            <p:cNvPr id="2978" name="Google Shape;2978;p431"/>
            <p:cNvSpPr/>
            <p:nvPr/>
          </p:nvSpPr>
          <p:spPr>
            <a:xfrm>
              <a:off x="399467" y="1342138"/>
              <a:ext cx="1458900" cy="1387200"/>
            </a:xfrm>
            <a:prstGeom prst="ellipse">
              <a:avLst/>
            </a:prstGeom>
            <a:noFill/>
            <a:ln cap="flat" cmpd="sng" w="15875">
              <a:solidFill>
                <a:srgbClr val="0078D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618793"/>
                </a:solidFill>
                <a:latin typeface="Arial"/>
                <a:ea typeface="Arial"/>
                <a:cs typeface="Arial"/>
                <a:sym typeface="Arial"/>
              </a:endParaRPr>
            </a:p>
          </p:txBody>
        </p:sp>
        <p:pic>
          <p:nvPicPr>
            <p:cNvPr id="2979" name="Google Shape;2979;p431"/>
            <p:cNvPicPr preferRelativeResize="0"/>
            <p:nvPr/>
          </p:nvPicPr>
          <p:blipFill rotWithShape="1">
            <a:blip r:embed="rId3">
              <a:alphaModFix/>
            </a:blip>
            <a:srcRect b="0" l="0" r="0" t="0"/>
            <a:stretch/>
          </p:blipFill>
          <p:spPr>
            <a:xfrm>
              <a:off x="617031" y="1549053"/>
              <a:ext cx="1023671" cy="973516"/>
            </a:xfrm>
            <a:prstGeom prst="rect">
              <a:avLst/>
            </a:prstGeom>
            <a:noFill/>
            <a:ln>
              <a:noFill/>
            </a:ln>
          </p:spPr>
        </p:pic>
      </p:grpSp>
      <p:sp>
        <p:nvSpPr>
          <p:cNvPr id="2980" name="Google Shape;2980;p431"/>
          <p:cNvSpPr txBox="1"/>
          <p:nvPr/>
        </p:nvSpPr>
        <p:spPr>
          <a:xfrm>
            <a:off x="888913" y="3040300"/>
            <a:ext cx="1874400" cy="2210700"/>
          </a:xfrm>
          <a:prstGeom prst="rect">
            <a:avLst/>
          </a:prstGeom>
          <a:noFill/>
          <a:ln>
            <a:noFill/>
          </a:ln>
        </p:spPr>
        <p:txBody>
          <a:bodyPr anchorCtr="0" anchor="t" bIns="34250" lIns="45700" spcFirstLastPara="1" rIns="45700" wrap="square" tIns="34250">
            <a:noAutofit/>
          </a:bodyPr>
          <a:lstStyle/>
          <a:p>
            <a:pPr indent="0" lvl="0" marL="0" marR="0" rtl="0" algn="l">
              <a:lnSpc>
                <a:spcPct val="108333"/>
              </a:lnSpc>
              <a:spcBef>
                <a:spcPts val="300"/>
              </a:spcBef>
              <a:spcAft>
                <a:spcPts val="0"/>
              </a:spcAft>
              <a:buClr>
                <a:srgbClr val="000000"/>
              </a:buClr>
              <a:buSzPts val="1500"/>
              <a:buFont typeface="Arial"/>
              <a:buNone/>
            </a:pPr>
            <a:r>
              <a:rPr b="1" lang="en" sz="1600">
                <a:latin typeface="DM Sans"/>
                <a:ea typeface="DM Sans"/>
                <a:cs typeface="DM Sans"/>
                <a:sym typeface="DM Sans"/>
              </a:rPr>
              <a:t>Architecture/</a:t>
            </a:r>
            <a:br>
              <a:rPr b="1" lang="en" sz="1600">
                <a:latin typeface="DM Sans"/>
                <a:ea typeface="DM Sans"/>
                <a:cs typeface="DM Sans"/>
                <a:sym typeface="DM Sans"/>
              </a:rPr>
            </a:br>
            <a:r>
              <a:rPr b="1" lang="en" sz="1600">
                <a:latin typeface="DM Sans"/>
                <a:ea typeface="DM Sans"/>
                <a:cs typeface="DM Sans"/>
                <a:sym typeface="DM Sans"/>
              </a:rPr>
              <a:t>I</a:t>
            </a:r>
            <a:r>
              <a:rPr b="1" i="0" lang="en" sz="1600" u="none" cap="none" strike="noStrike">
                <a:solidFill>
                  <a:srgbClr val="000000"/>
                </a:solidFill>
                <a:latin typeface="DM Sans"/>
                <a:ea typeface="DM Sans"/>
                <a:cs typeface="DM Sans"/>
                <a:sym typeface="DM Sans"/>
              </a:rPr>
              <a:t>nfrastructure</a:t>
            </a:r>
            <a:endParaRPr b="1" i="0" sz="1600" u="none" cap="none" strike="noStrike">
              <a:solidFill>
                <a:srgbClr val="000000"/>
              </a:solidFill>
              <a:latin typeface="DM Sans"/>
              <a:ea typeface="DM Sans"/>
              <a:cs typeface="DM Sans"/>
              <a:sym typeface="DM Sans"/>
            </a:endParaRPr>
          </a:p>
          <a:p>
            <a:pPr indent="-298450" lvl="0" marL="457200" marR="0" rtl="0" algn="l">
              <a:lnSpc>
                <a:spcPct val="108000"/>
              </a:lnSpc>
              <a:spcBef>
                <a:spcPts val="700"/>
              </a:spcBef>
              <a:spcAft>
                <a:spcPts val="0"/>
              </a:spcAft>
              <a:buClr>
                <a:srgbClr val="000000"/>
              </a:buClr>
              <a:buSzPts val="1300"/>
              <a:buFont typeface="DM Sans"/>
              <a:buChar char="●"/>
            </a:pPr>
            <a:r>
              <a:rPr i="0" lang="en" sz="1300" u="none" cap="none" strike="noStrike">
                <a:solidFill>
                  <a:srgbClr val="000000"/>
                </a:solidFill>
                <a:latin typeface="DM Sans"/>
                <a:ea typeface="DM Sans"/>
                <a:cs typeface="DM Sans"/>
                <a:sym typeface="DM Sans"/>
              </a:rPr>
              <a:t>Establish deployment Architecture</a:t>
            </a:r>
            <a:endParaRPr i="0" sz="1200" u="none" cap="none" strike="noStrike">
              <a:solidFill>
                <a:srgbClr val="000000"/>
              </a:solidFill>
              <a:latin typeface="DM Sans"/>
              <a:ea typeface="DM Sans"/>
              <a:cs typeface="DM Sans"/>
              <a:sym typeface="DM Sans"/>
            </a:endParaRPr>
          </a:p>
          <a:p>
            <a:pPr indent="-298450" lvl="0" marL="457200" marR="0" rtl="0" algn="l">
              <a:lnSpc>
                <a:spcPct val="108000"/>
              </a:lnSpc>
              <a:spcBef>
                <a:spcPts val="0"/>
              </a:spcBef>
              <a:spcAft>
                <a:spcPts val="0"/>
              </a:spcAft>
              <a:buClr>
                <a:srgbClr val="000000"/>
              </a:buClr>
              <a:buSzPts val="1300"/>
              <a:buFont typeface="DM Sans"/>
              <a:buChar char="●"/>
            </a:pPr>
            <a:r>
              <a:rPr i="0" lang="en" sz="1300" u="none" cap="none" strike="noStrike">
                <a:solidFill>
                  <a:srgbClr val="000000"/>
                </a:solidFill>
                <a:latin typeface="DM Sans"/>
                <a:ea typeface="DM Sans"/>
                <a:cs typeface="DM Sans"/>
                <a:sym typeface="DM Sans"/>
              </a:rPr>
              <a:t>Implement Security and Governance framework</a:t>
            </a:r>
            <a:endParaRPr i="0" sz="1300" u="none" cap="none" strike="noStrike">
              <a:solidFill>
                <a:srgbClr val="000000"/>
              </a:solidFill>
              <a:latin typeface="DM Sans"/>
              <a:ea typeface="DM Sans"/>
              <a:cs typeface="DM Sans"/>
              <a:sym typeface="DM Sans"/>
            </a:endParaRPr>
          </a:p>
          <a:p>
            <a:pPr indent="0" lvl="0" marL="0" marR="0" rtl="0" algn="ctr">
              <a:lnSpc>
                <a:spcPct val="108333"/>
              </a:lnSpc>
              <a:spcBef>
                <a:spcPts val="300"/>
              </a:spcBef>
              <a:spcAft>
                <a:spcPts val="0"/>
              </a:spcAft>
              <a:buClr>
                <a:srgbClr val="000000"/>
              </a:buClr>
              <a:buSzPts val="1200"/>
              <a:buFont typeface="Arial"/>
              <a:buNone/>
            </a:pPr>
            <a:r>
              <a:t/>
            </a:r>
            <a:endParaRPr i="0" sz="1300" u="none" cap="none" strike="noStrike">
              <a:solidFill>
                <a:srgbClr val="000000"/>
              </a:solidFill>
              <a:latin typeface="DM Sans"/>
              <a:ea typeface="DM Sans"/>
              <a:cs typeface="DM Sans"/>
              <a:sym typeface="DM Sans"/>
            </a:endParaRPr>
          </a:p>
          <a:p>
            <a:pPr indent="-50800" lvl="0" marL="88900" marR="0" rtl="0" algn="ctr">
              <a:lnSpc>
                <a:spcPct val="108333"/>
              </a:lnSpc>
              <a:spcBef>
                <a:spcPts val="300"/>
              </a:spcBef>
              <a:spcAft>
                <a:spcPts val="0"/>
              </a:spcAft>
              <a:buClr>
                <a:srgbClr val="000000"/>
              </a:buClr>
              <a:buSzPts val="1200"/>
              <a:buFont typeface="Arial"/>
              <a:buNone/>
            </a:pPr>
            <a:r>
              <a:t/>
            </a:r>
            <a:endParaRPr i="0" sz="1300" u="none" cap="none" strike="noStrike">
              <a:solidFill>
                <a:srgbClr val="FFAB00"/>
              </a:solidFill>
              <a:latin typeface="DM Sans"/>
              <a:ea typeface="DM Sans"/>
              <a:cs typeface="DM Sans"/>
              <a:sym typeface="DM Sans"/>
            </a:endParaRPr>
          </a:p>
        </p:txBody>
      </p:sp>
      <p:pic>
        <p:nvPicPr>
          <p:cNvPr id="2981" name="Google Shape;2981;p431"/>
          <p:cNvPicPr preferRelativeResize="0"/>
          <p:nvPr/>
        </p:nvPicPr>
        <p:blipFill rotWithShape="1">
          <a:blip r:embed="rId4">
            <a:alphaModFix/>
          </a:blip>
          <a:srcRect b="0" l="0" r="0" t="0"/>
          <a:stretch/>
        </p:blipFill>
        <p:spPr>
          <a:xfrm rot="10800000">
            <a:off x="2559054" y="1879751"/>
            <a:ext cx="596474" cy="596474"/>
          </a:xfrm>
          <a:prstGeom prst="rect">
            <a:avLst/>
          </a:prstGeom>
          <a:noFill/>
          <a:ln>
            <a:noFill/>
          </a:ln>
        </p:spPr>
      </p:pic>
      <p:sp>
        <p:nvSpPr>
          <p:cNvPr id="2982" name="Google Shape;2982;p431"/>
          <p:cNvSpPr txBox="1"/>
          <p:nvPr/>
        </p:nvSpPr>
        <p:spPr>
          <a:xfrm>
            <a:off x="3082516" y="3040300"/>
            <a:ext cx="1874400" cy="2169300"/>
          </a:xfrm>
          <a:prstGeom prst="rect">
            <a:avLst/>
          </a:prstGeom>
          <a:noFill/>
          <a:ln>
            <a:noFill/>
          </a:ln>
        </p:spPr>
        <p:txBody>
          <a:bodyPr anchorCtr="0" anchor="t" bIns="34250" lIns="45700" spcFirstLastPara="1" rIns="45700" wrap="square" tIns="34250">
            <a:noAutofit/>
          </a:bodyPr>
          <a:lstStyle/>
          <a:p>
            <a:pPr indent="0" lvl="0" marL="0" marR="0" rtl="0" algn="l">
              <a:lnSpc>
                <a:spcPct val="108333"/>
              </a:lnSpc>
              <a:spcBef>
                <a:spcPts val="300"/>
              </a:spcBef>
              <a:spcAft>
                <a:spcPts val="0"/>
              </a:spcAft>
              <a:buClr>
                <a:srgbClr val="000000"/>
              </a:buClr>
              <a:buSzPts val="1500"/>
              <a:buFont typeface="Arial"/>
              <a:buNone/>
            </a:pPr>
            <a:r>
              <a:rPr b="1" i="0" lang="en" sz="1600" u="none" cap="none" strike="noStrike">
                <a:solidFill>
                  <a:srgbClr val="000000"/>
                </a:solidFill>
                <a:latin typeface="DM Sans"/>
                <a:ea typeface="DM Sans"/>
                <a:cs typeface="DM Sans"/>
                <a:sym typeface="DM Sans"/>
              </a:rPr>
              <a:t>Data </a:t>
            </a:r>
            <a:r>
              <a:rPr b="1" lang="en" sz="1600">
                <a:latin typeface="DM Sans"/>
                <a:ea typeface="DM Sans"/>
                <a:cs typeface="DM Sans"/>
                <a:sym typeface="DM Sans"/>
              </a:rPr>
              <a:t>M</a:t>
            </a:r>
            <a:r>
              <a:rPr b="1" i="0" lang="en" sz="1600" u="none" cap="none" strike="noStrike">
                <a:solidFill>
                  <a:srgbClr val="000000"/>
                </a:solidFill>
                <a:latin typeface="DM Sans"/>
                <a:ea typeface="DM Sans"/>
                <a:cs typeface="DM Sans"/>
                <a:sym typeface="DM Sans"/>
              </a:rPr>
              <a:t>igration</a:t>
            </a:r>
            <a:endParaRPr b="1" i="0" sz="1600" u="none" cap="none" strike="noStrike">
              <a:solidFill>
                <a:srgbClr val="000000"/>
              </a:solidFill>
              <a:latin typeface="DM Sans"/>
              <a:ea typeface="DM Sans"/>
              <a:cs typeface="DM Sans"/>
              <a:sym typeface="DM Sans"/>
            </a:endParaRPr>
          </a:p>
          <a:p>
            <a:pPr indent="-298450" lvl="0" marL="457200" marR="0" rtl="0" algn="l">
              <a:lnSpc>
                <a:spcPct val="108000"/>
              </a:lnSpc>
              <a:spcBef>
                <a:spcPts val="700"/>
              </a:spcBef>
              <a:spcAft>
                <a:spcPts val="0"/>
              </a:spcAft>
              <a:buClr>
                <a:srgbClr val="000000"/>
              </a:buClr>
              <a:buSzPts val="1300"/>
              <a:buFont typeface="DM Sans"/>
              <a:buChar char="●"/>
            </a:pPr>
            <a:r>
              <a:rPr i="0" lang="en" sz="1300" u="none" cap="none" strike="noStrike">
                <a:solidFill>
                  <a:srgbClr val="000000"/>
                </a:solidFill>
                <a:latin typeface="DM Sans"/>
                <a:ea typeface="DM Sans"/>
                <a:cs typeface="DM Sans"/>
                <a:sym typeface="DM Sans"/>
              </a:rPr>
              <a:t>Map Data Structures and Layout</a:t>
            </a:r>
            <a:endParaRPr i="0" sz="1200" u="none" cap="none" strike="noStrike">
              <a:solidFill>
                <a:srgbClr val="000000"/>
              </a:solidFill>
              <a:latin typeface="DM Sans"/>
              <a:ea typeface="DM Sans"/>
              <a:cs typeface="DM Sans"/>
              <a:sym typeface="DM Sans"/>
            </a:endParaRPr>
          </a:p>
          <a:p>
            <a:pPr indent="-298450" lvl="0" marL="457200" marR="0" rtl="0" algn="l">
              <a:lnSpc>
                <a:spcPct val="108000"/>
              </a:lnSpc>
              <a:spcBef>
                <a:spcPts val="0"/>
              </a:spcBef>
              <a:spcAft>
                <a:spcPts val="0"/>
              </a:spcAft>
              <a:buClr>
                <a:srgbClr val="000000"/>
              </a:buClr>
              <a:buSzPts val="1300"/>
              <a:buFont typeface="DM Sans"/>
              <a:buChar char="●"/>
            </a:pPr>
            <a:r>
              <a:rPr i="0" lang="en" sz="1300" u="none" cap="none" strike="noStrike">
                <a:solidFill>
                  <a:srgbClr val="000000"/>
                </a:solidFill>
                <a:latin typeface="DM Sans"/>
                <a:ea typeface="DM Sans"/>
                <a:cs typeface="DM Sans"/>
                <a:sym typeface="DM Sans"/>
              </a:rPr>
              <a:t>Complete One time load</a:t>
            </a:r>
            <a:endParaRPr i="0" sz="1200" u="none" cap="none" strike="noStrike">
              <a:solidFill>
                <a:srgbClr val="000000"/>
              </a:solidFill>
              <a:latin typeface="DM Sans"/>
              <a:ea typeface="DM Sans"/>
              <a:cs typeface="DM Sans"/>
              <a:sym typeface="DM Sans"/>
            </a:endParaRPr>
          </a:p>
          <a:p>
            <a:pPr indent="-298450" lvl="0" marL="457200" marR="0" rtl="0" algn="l">
              <a:lnSpc>
                <a:spcPct val="108000"/>
              </a:lnSpc>
              <a:spcBef>
                <a:spcPts val="0"/>
              </a:spcBef>
              <a:spcAft>
                <a:spcPts val="0"/>
              </a:spcAft>
              <a:buClr>
                <a:srgbClr val="000000"/>
              </a:buClr>
              <a:buSzPts val="1300"/>
              <a:buFont typeface="DM Sans"/>
              <a:buChar char="●"/>
            </a:pPr>
            <a:r>
              <a:rPr i="0" lang="en" sz="1300" u="none" cap="none" strike="noStrike">
                <a:solidFill>
                  <a:srgbClr val="000000"/>
                </a:solidFill>
                <a:latin typeface="DM Sans"/>
                <a:ea typeface="DM Sans"/>
                <a:cs typeface="DM Sans"/>
                <a:sym typeface="DM Sans"/>
              </a:rPr>
              <a:t>Implement incremental load approach</a:t>
            </a:r>
            <a:endParaRPr i="0" sz="1200" u="none" cap="none" strike="noStrike">
              <a:solidFill>
                <a:srgbClr val="FFAB00"/>
              </a:solidFill>
              <a:latin typeface="DM Sans"/>
              <a:ea typeface="DM Sans"/>
              <a:cs typeface="DM Sans"/>
              <a:sym typeface="DM Sans"/>
            </a:endParaRPr>
          </a:p>
        </p:txBody>
      </p:sp>
      <p:pic>
        <p:nvPicPr>
          <p:cNvPr id="2983" name="Google Shape;2983;p431"/>
          <p:cNvPicPr preferRelativeResize="0"/>
          <p:nvPr/>
        </p:nvPicPr>
        <p:blipFill rotWithShape="1">
          <a:blip r:embed="rId4">
            <a:alphaModFix/>
          </a:blip>
          <a:srcRect b="0" l="0" r="0" t="0"/>
          <a:stretch/>
        </p:blipFill>
        <p:spPr>
          <a:xfrm rot="10800000">
            <a:off x="4764060" y="1879751"/>
            <a:ext cx="596474" cy="596474"/>
          </a:xfrm>
          <a:prstGeom prst="rect">
            <a:avLst/>
          </a:prstGeom>
          <a:noFill/>
          <a:ln>
            <a:noFill/>
          </a:ln>
        </p:spPr>
      </p:pic>
      <p:sp>
        <p:nvSpPr>
          <p:cNvPr id="2984" name="Google Shape;2984;p431"/>
          <p:cNvSpPr txBox="1"/>
          <p:nvPr/>
        </p:nvSpPr>
        <p:spPr>
          <a:xfrm>
            <a:off x="5276119" y="3040300"/>
            <a:ext cx="1874400" cy="2297100"/>
          </a:xfrm>
          <a:prstGeom prst="rect">
            <a:avLst/>
          </a:prstGeom>
          <a:noFill/>
          <a:ln>
            <a:noFill/>
          </a:ln>
        </p:spPr>
        <p:txBody>
          <a:bodyPr anchorCtr="0" anchor="t" bIns="34250" lIns="45700" spcFirstLastPara="1" rIns="45700" wrap="square" tIns="34250">
            <a:noAutofit/>
          </a:bodyPr>
          <a:lstStyle/>
          <a:p>
            <a:pPr indent="0" lvl="0" marL="0" marR="0" rtl="0" algn="l">
              <a:lnSpc>
                <a:spcPct val="108333"/>
              </a:lnSpc>
              <a:spcBef>
                <a:spcPts val="300"/>
              </a:spcBef>
              <a:spcAft>
                <a:spcPts val="0"/>
              </a:spcAft>
              <a:buClr>
                <a:srgbClr val="000000"/>
              </a:buClr>
              <a:buSzPts val="1500"/>
              <a:buFont typeface="Arial"/>
              <a:buNone/>
            </a:pPr>
            <a:r>
              <a:rPr b="1" i="0" lang="en" sz="1600" u="none" cap="none" strike="noStrike">
                <a:solidFill>
                  <a:srgbClr val="000000"/>
                </a:solidFill>
                <a:latin typeface="DM Sans"/>
                <a:ea typeface="DM Sans"/>
                <a:cs typeface="DM Sans"/>
                <a:sym typeface="DM Sans"/>
              </a:rPr>
              <a:t>ETL and Pipelines</a:t>
            </a:r>
            <a:endParaRPr b="1" i="0" sz="1600" u="none" cap="none" strike="noStrike">
              <a:solidFill>
                <a:srgbClr val="000000"/>
              </a:solidFill>
              <a:latin typeface="DM Sans"/>
              <a:ea typeface="DM Sans"/>
              <a:cs typeface="DM Sans"/>
              <a:sym typeface="DM Sans"/>
            </a:endParaRPr>
          </a:p>
          <a:p>
            <a:pPr indent="-298450" lvl="0" marL="457200" marR="0" rtl="0" algn="l">
              <a:lnSpc>
                <a:spcPct val="108000"/>
              </a:lnSpc>
              <a:spcBef>
                <a:spcPts val="700"/>
              </a:spcBef>
              <a:spcAft>
                <a:spcPts val="0"/>
              </a:spcAft>
              <a:buClr>
                <a:srgbClr val="000000"/>
              </a:buClr>
              <a:buSzPts val="1300"/>
              <a:buFont typeface="DM Sans"/>
              <a:buChar char="●"/>
            </a:pPr>
            <a:r>
              <a:rPr b="1" i="0" lang="en" sz="1300" u="none" cap="none" strike="noStrike">
                <a:solidFill>
                  <a:srgbClr val="000000"/>
                </a:solidFill>
                <a:latin typeface="DM Sans"/>
                <a:ea typeface="DM Sans"/>
                <a:cs typeface="DM Sans"/>
                <a:sym typeface="DM Sans"/>
              </a:rPr>
              <a:t>Migrate</a:t>
            </a:r>
            <a:r>
              <a:rPr i="0" lang="en" sz="1300" u="none" cap="none" strike="noStrike">
                <a:solidFill>
                  <a:srgbClr val="000000"/>
                </a:solidFill>
                <a:latin typeface="DM Sans"/>
                <a:ea typeface="DM Sans"/>
                <a:cs typeface="DM Sans"/>
                <a:sym typeface="DM Sans"/>
              </a:rPr>
              <a:t> Data transformation and pipeline code, orchestration and jobs</a:t>
            </a:r>
            <a:endParaRPr i="0" sz="1300" u="none" cap="none" strike="noStrike">
              <a:solidFill>
                <a:srgbClr val="000000"/>
              </a:solidFill>
              <a:latin typeface="DM Sans"/>
              <a:ea typeface="DM Sans"/>
              <a:cs typeface="DM Sans"/>
              <a:sym typeface="DM Sans"/>
            </a:endParaRPr>
          </a:p>
          <a:p>
            <a:pPr indent="-298450" lvl="0" marL="457200" marR="0" rtl="0" algn="l">
              <a:lnSpc>
                <a:spcPct val="108333"/>
              </a:lnSpc>
              <a:spcBef>
                <a:spcPts val="0"/>
              </a:spcBef>
              <a:spcAft>
                <a:spcPts val="0"/>
              </a:spcAft>
              <a:buClr>
                <a:srgbClr val="000000"/>
              </a:buClr>
              <a:buSzPts val="1300"/>
              <a:buFont typeface="DM Sans"/>
              <a:buChar char="●"/>
            </a:pPr>
            <a:r>
              <a:rPr b="1" i="0" lang="en" sz="1300" u="none" cap="none" strike="noStrike">
                <a:solidFill>
                  <a:srgbClr val="000000"/>
                </a:solidFill>
                <a:latin typeface="DM Sans"/>
                <a:ea typeface="DM Sans"/>
                <a:cs typeface="DM Sans"/>
                <a:sym typeface="DM Sans"/>
              </a:rPr>
              <a:t>Speedup </a:t>
            </a:r>
            <a:r>
              <a:rPr i="0" lang="en" sz="1300" u="none" cap="none" strike="noStrike">
                <a:solidFill>
                  <a:srgbClr val="000000"/>
                </a:solidFill>
                <a:latin typeface="DM Sans"/>
                <a:ea typeface="DM Sans"/>
                <a:cs typeface="DM Sans"/>
                <a:sym typeface="DM Sans"/>
              </a:rPr>
              <a:t>your migration using Automation tools</a:t>
            </a:r>
            <a:endParaRPr i="0" sz="1300" u="none" cap="none" strike="noStrike">
              <a:solidFill>
                <a:srgbClr val="000000"/>
              </a:solidFill>
              <a:latin typeface="DM Sans"/>
              <a:ea typeface="DM Sans"/>
              <a:cs typeface="DM Sans"/>
              <a:sym typeface="DM Sans"/>
            </a:endParaRPr>
          </a:p>
          <a:p>
            <a:pPr indent="-298450" lvl="0" marL="457200" marR="0" rtl="0" algn="l">
              <a:lnSpc>
                <a:spcPct val="108333"/>
              </a:lnSpc>
              <a:spcBef>
                <a:spcPts val="0"/>
              </a:spcBef>
              <a:spcAft>
                <a:spcPts val="0"/>
              </a:spcAft>
              <a:buClr>
                <a:srgbClr val="000000"/>
              </a:buClr>
              <a:buSzPts val="1300"/>
              <a:buFont typeface="DM Sans"/>
              <a:buChar char="●"/>
            </a:pPr>
            <a:r>
              <a:rPr b="1" i="0" lang="en" sz="1300" u="none" cap="none" strike="noStrike">
                <a:solidFill>
                  <a:srgbClr val="000000"/>
                </a:solidFill>
                <a:latin typeface="DM Sans"/>
                <a:ea typeface="DM Sans"/>
                <a:cs typeface="DM Sans"/>
                <a:sym typeface="DM Sans"/>
              </a:rPr>
              <a:t>Validate:</a:t>
            </a:r>
            <a:r>
              <a:rPr i="0" lang="en" sz="1300" u="none" cap="none" strike="noStrike">
                <a:solidFill>
                  <a:srgbClr val="000000"/>
                </a:solidFill>
                <a:latin typeface="DM Sans"/>
                <a:ea typeface="DM Sans"/>
                <a:cs typeface="DM Sans"/>
                <a:sym typeface="DM Sans"/>
              </a:rPr>
              <a:t> Compare your results with On Prem data and expected results</a:t>
            </a:r>
            <a:endParaRPr i="0" sz="1300" u="none" cap="none" strike="noStrike">
              <a:solidFill>
                <a:srgbClr val="FFAB00"/>
              </a:solidFill>
              <a:latin typeface="DM Sans"/>
              <a:ea typeface="DM Sans"/>
              <a:cs typeface="DM Sans"/>
              <a:sym typeface="DM Sans"/>
            </a:endParaRPr>
          </a:p>
        </p:txBody>
      </p:sp>
      <p:grpSp>
        <p:nvGrpSpPr>
          <p:cNvPr id="2985" name="Google Shape;2985;p431"/>
          <p:cNvGrpSpPr/>
          <p:nvPr/>
        </p:nvGrpSpPr>
        <p:grpSpPr>
          <a:xfrm>
            <a:off x="5617100" y="1657713"/>
            <a:ext cx="1094029" cy="1040400"/>
            <a:chOff x="5377667" y="1342204"/>
            <a:chExt cx="1458900" cy="1387200"/>
          </a:xfrm>
        </p:grpSpPr>
        <p:sp>
          <p:nvSpPr>
            <p:cNvPr id="2986" name="Google Shape;2986;p431"/>
            <p:cNvSpPr/>
            <p:nvPr/>
          </p:nvSpPr>
          <p:spPr>
            <a:xfrm>
              <a:off x="5377667" y="1342204"/>
              <a:ext cx="1458900" cy="1387200"/>
            </a:xfrm>
            <a:prstGeom prst="ellipse">
              <a:avLst/>
            </a:prstGeom>
            <a:noFill/>
            <a:ln cap="flat" cmpd="sng" w="15875">
              <a:solidFill>
                <a:srgbClr val="1B51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618793"/>
                </a:solidFill>
                <a:latin typeface="Arial"/>
                <a:ea typeface="Arial"/>
                <a:cs typeface="Arial"/>
                <a:sym typeface="Arial"/>
              </a:endParaRPr>
            </a:p>
          </p:txBody>
        </p:sp>
        <p:pic>
          <p:nvPicPr>
            <p:cNvPr id="2987" name="Google Shape;2987;p431"/>
            <p:cNvPicPr preferRelativeResize="0"/>
            <p:nvPr/>
          </p:nvPicPr>
          <p:blipFill rotWithShape="1">
            <a:blip r:embed="rId5">
              <a:alphaModFix/>
            </a:blip>
            <a:srcRect b="0" l="0" r="0" t="0"/>
            <a:stretch/>
          </p:blipFill>
          <p:spPr>
            <a:xfrm>
              <a:off x="5574333" y="1502989"/>
              <a:ext cx="1065471" cy="1065500"/>
            </a:xfrm>
            <a:prstGeom prst="rect">
              <a:avLst/>
            </a:prstGeom>
            <a:noFill/>
            <a:ln>
              <a:noFill/>
            </a:ln>
          </p:spPr>
        </p:pic>
      </p:grpSp>
      <p:pic>
        <p:nvPicPr>
          <p:cNvPr id="2988" name="Google Shape;2988;p431"/>
          <p:cNvPicPr preferRelativeResize="0"/>
          <p:nvPr/>
        </p:nvPicPr>
        <p:blipFill rotWithShape="1">
          <a:blip r:embed="rId4">
            <a:alphaModFix/>
          </a:blip>
          <a:srcRect b="0" l="0" r="0" t="0"/>
          <a:stretch/>
        </p:blipFill>
        <p:spPr>
          <a:xfrm rot="10800000">
            <a:off x="6969067" y="1879751"/>
            <a:ext cx="596474" cy="596474"/>
          </a:xfrm>
          <a:prstGeom prst="rect">
            <a:avLst/>
          </a:prstGeom>
          <a:noFill/>
          <a:ln>
            <a:noFill/>
          </a:ln>
        </p:spPr>
      </p:pic>
      <p:sp>
        <p:nvSpPr>
          <p:cNvPr id="2989" name="Google Shape;2989;p431"/>
          <p:cNvSpPr txBox="1"/>
          <p:nvPr/>
        </p:nvSpPr>
        <p:spPr>
          <a:xfrm>
            <a:off x="7469722" y="3040300"/>
            <a:ext cx="1871400" cy="2169300"/>
          </a:xfrm>
          <a:prstGeom prst="rect">
            <a:avLst/>
          </a:prstGeom>
          <a:noFill/>
          <a:ln>
            <a:noFill/>
          </a:ln>
        </p:spPr>
        <p:txBody>
          <a:bodyPr anchorCtr="0" anchor="t" bIns="34250" lIns="45700" spcFirstLastPara="1" rIns="45700" wrap="square" tIns="34250">
            <a:noAutofit/>
          </a:bodyPr>
          <a:lstStyle/>
          <a:p>
            <a:pPr indent="0" lvl="0" marL="0" marR="0" rtl="0" algn="l">
              <a:lnSpc>
                <a:spcPct val="108333"/>
              </a:lnSpc>
              <a:spcBef>
                <a:spcPts val="300"/>
              </a:spcBef>
              <a:spcAft>
                <a:spcPts val="0"/>
              </a:spcAft>
              <a:buClr>
                <a:srgbClr val="000000"/>
              </a:buClr>
              <a:buSzPts val="1500"/>
              <a:buFont typeface="Arial"/>
              <a:buNone/>
            </a:pPr>
            <a:r>
              <a:rPr b="1" lang="en" sz="1600">
                <a:latin typeface="DM Sans"/>
                <a:ea typeface="DM Sans"/>
                <a:cs typeface="DM Sans"/>
                <a:sym typeface="DM Sans"/>
              </a:rPr>
              <a:t>BI and </a:t>
            </a:r>
            <a:r>
              <a:rPr b="1" i="0" lang="en" sz="1600" u="none" cap="none" strike="noStrike">
                <a:solidFill>
                  <a:srgbClr val="000000"/>
                </a:solidFill>
                <a:latin typeface="DM Sans"/>
                <a:ea typeface="DM Sans"/>
                <a:cs typeface="DM Sans"/>
                <a:sym typeface="DM Sans"/>
              </a:rPr>
              <a:t>Analytics</a:t>
            </a:r>
            <a:endParaRPr b="1" sz="1600">
              <a:latin typeface="DM Sans"/>
              <a:ea typeface="DM Sans"/>
              <a:cs typeface="DM Sans"/>
              <a:sym typeface="DM Sans"/>
            </a:endParaRPr>
          </a:p>
          <a:p>
            <a:pPr indent="-298450" lvl="0" marL="457200" marR="0" rtl="0" algn="l">
              <a:lnSpc>
                <a:spcPct val="108000"/>
              </a:lnSpc>
              <a:spcBef>
                <a:spcPts val="700"/>
              </a:spcBef>
              <a:spcAft>
                <a:spcPts val="0"/>
              </a:spcAft>
              <a:buClr>
                <a:srgbClr val="000000"/>
              </a:buClr>
              <a:buSzPts val="1300"/>
              <a:buFont typeface="DM Sans"/>
              <a:buChar char="●"/>
            </a:pPr>
            <a:r>
              <a:rPr i="0" lang="en" sz="1300" u="none" cap="none" strike="noStrike">
                <a:solidFill>
                  <a:srgbClr val="000000"/>
                </a:solidFill>
                <a:latin typeface="DM Sans"/>
                <a:ea typeface="DM Sans"/>
                <a:cs typeface="DM Sans"/>
                <a:sym typeface="DM Sans"/>
              </a:rPr>
              <a:t>Re-</a:t>
            </a:r>
            <a:r>
              <a:rPr lang="en" sz="1300">
                <a:latin typeface="DM Sans"/>
                <a:ea typeface="DM Sans"/>
                <a:cs typeface="DM Sans"/>
                <a:sym typeface="DM Sans"/>
              </a:rPr>
              <a:t>point</a:t>
            </a:r>
            <a:r>
              <a:rPr i="0" lang="en" sz="1300" u="none" cap="none" strike="noStrike">
                <a:solidFill>
                  <a:srgbClr val="000000"/>
                </a:solidFill>
                <a:latin typeface="DM Sans"/>
                <a:ea typeface="DM Sans"/>
                <a:cs typeface="DM Sans"/>
                <a:sym typeface="DM Sans"/>
              </a:rPr>
              <a:t> reports and analytics for Business Analysts and Business Outcomes </a:t>
            </a:r>
            <a:endParaRPr i="0" sz="1300" u="none" cap="none" strike="noStrike">
              <a:solidFill>
                <a:srgbClr val="000000"/>
              </a:solidFill>
              <a:latin typeface="DM Sans"/>
              <a:ea typeface="DM Sans"/>
              <a:cs typeface="DM Sans"/>
              <a:sym typeface="DM Sans"/>
            </a:endParaRPr>
          </a:p>
          <a:p>
            <a:pPr indent="-298450" lvl="0" marL="457200" marR="0" rtl="0" algn="l">
              <a:lnSpc>
                <a:spcPct val="108000"/>
              </a:lnSpc>
              <a:spcBef>
                <a:spcPts val="0"/>
              </a:spcBef>
              <a:spcAft>
                <a:spcPts val="0"/>
              </a:spcAft>
              <a:buSzPts val="1300"/>
              <a:buFont typeface="DM Sans"/>
              <a:buChar char="●"/>
            </a:pPr>
            <a:r>
              <a:rPr lang="en" sz="1300">
                <a:latin typeface="DM Sans"/>
                <a:ea typeface="DM Sans"/>
                <a:cs typeface="DM Sans"/>
                <a:sym typeface="DM Sans"/>
              </a:rPr>
              <a:t>OLAP cube repointing</a:t>
            </a:r>
            <a:endParaRPr sz="1300">
              <a:latin typeface="DM Sans"/>
              <a:ea typeface="DM Sans"/>
              <a:cs typeface="DM Sans"/>
              <a:sym typeface="DM Sans"/>
            </a:endParaRPr>
          </a:p>
          <a:p>
            <a:pPr indent="-298450" lvl="0" marL="457200" marR="0" rtl="0" algn="l">
              <a:lnSpc>
                <a:spcPct val="108000"/>
              </a:lnSpc>
              <a:spcBef>
                <a:spcPts val="0"/>
              </a:spcBef>
              <a:spcAft>
                <a:spcPts val="0"/>
              </a:spcAft>
              <a:buClr>
                <a:srgbClr val="000000"/>
              </a:buClr>
              <a:buSzPts val="1300"/>
              <a:buFont typeface="DM Sans"/>
              <a:buChar char="●"/>
            </a:pPr>
            <a:r>
              <a:rPr i="0" lang="en" sz="1300" u="none" cap="none" strike="noStrike">
                <a:solidFill>
                  <a:srgbClr val="000000"/>
                </a:solidFill>
                <a:latin typeface="DM Sans"/>
                <a:ea typeface="DM Sans"/>
                <a:cs typeface="DM Sans"/>
                <a:sym typeface="DM Sans"/>
              </a:rPr>
              <a:t>Connect to reporting and analytics applications</a:t>
            </a:r>
            <a:endParaRPr i="0" sz="1300" u="none" cap="none" strike="noStrike">
              <a:solidFill>
                <a:srgbClr val="FFAB00"/>
              </a:solidFill>
              <a:latin typeface="DM Sans"/>
              <a:ea typeface="DM Sans"/>
              <a:cs typeface="DM Sans"/>
              <a:sym typeface="DM Sans"/>
            </a:endParaRPr>
          </a:p>
        </p:txBody>
      </p:sp>
      <p:grpSp>
        <p:nvGrpSpPr>
          <p:cNvPr id="2990" name="Google Shape;2990;p431"/>
          <p:cNvGrpSpPr/>
          <p:nvPr/>
        </p:nvGrpSpPr>
        <p:grpSpPr>
          <a:xfrm>
            <a:off x="3411845" y="1657713"/>
            <a:ext cx="1094029" cy="1040400"/>
            <a:chOff x="7865956" y="1342204"/>
            <a:chExt cx="1458900" cy="1387200"/>
          </a:xfrm>
        </p:grpSpPr>
        <p:sp>
          <p:nvSpPr>
            <p:cNvPr id="2991" name="Google Shape;2991;p431"/>
            <p:cNvSpPr/>
            <p:nvPr/>
          </p:nvSpPr>
          <p:spPr>
            <a:xfrm>
              <a:off x="7865956" y="1342204"/>
              <a:ext cx="1458900" cy="1387200"/>
            </a:xfrm>
            <a:prstGeom prst="ellipse">
              <a:avLst/>
            </a:prstGeom>
            <a:noFill/>
            <a:ln cap="flat" cmpd="sng" w="15875">
              <a:solidFill>
                <a:srgbClr val="1B51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618793"/>
                </a:solidFill>
                <a:latin typeface="Arial"/>
                <a:ea typeface="Arial"/>
                <a:cs typeface="Arial"/>
                <a:sym typeface="Arial"/>
              </a:endParaRPr>
            </a:p>
          </p:txBody>
        </p:sp>
        <p:pic>
          <p:nvPicPr>
            <p:cNvPr id="2992" name="Google Shape;2992;p431"/>
            <p:cNvPicPr preferRelativeResize="0"/>
            <p:nvPr/>
          </p:nvPicPr>
          <p:blipFill rotWithShape="1">
            <a:blip r:embed="rId6">
              <a:alphaModFix/>
            </a:blip>
            <a:srcRect b="0" l="0" r="0" t="0"/>
            <a:stretch/>
          </p:blipFill>
          <p:spPr>
            <a:xfrm>
              <a:off x="7993690" y="1434073"/>
              <a:ext cx="1203334" cy="1203334"/>
            </a:xfrm>
            <a:prstGeom prst="rect">
              <a:avLst/>
            </a:prstGeom>
            <a:noFill/>
            <a:ln>
              <a:noFill/>
            </a:ln>
          </p:spPr>
        </p:pic>
      </p:grpSp>
      <p:pic>
        <p:nvPicPr>
          <p:cNvPr id="2993" name="Google Shape;2993;p431"/>
          <p:cNvPicPr preferRelativeResize="0"/>
          <p:nvPr/>
        </p:nvPicPr>
        <p:blipFill rotWithShape="1">
          <a:blip r:embed="rId4">
            <a:alphaModFix/>
          </a:blip>
          <a:srcRect b="0" l="0" r="0" t="0"/>
          <a:stretch/>
        </p:blipFill>
        <p:spPr>
          <a:xfrm rot="10800000">
            <a:off x="9174073" y="1879751"/>
            <a:ext cx="596474" cy="596474"/>
          </a:xfrm>
          <a:prstGeom prst="rect">
            <a:avLst/>
          </a:prstGeom>
          <a:noFill/>
          <a:ln>
            <a:noFill/>
          </a:ln>
        </p:spPr>
      </p:pic>
      <p:sp>
        <p:nvSpPr>
          <p:cNvPr id="2994" name="Google Shape;2994;p431"/>
          <p:cNvSpPr txBox="1"/>
          <p:nvPr/>
        </p:nvSpPr>
        <p:spPr>
          <a:xfrm>
            <a:off x="9660325" y="3040300"/>
            <a:ext cx="1874400" cy="2169300"/>
          </a:xfrm>
          <a:prstGeom prst="rect">
            <a:avLst/>
          </a:prstGeom>
          <a:noFill/>
          <a:ln>
            <a:noFill/>
          </a:ln>
        </p:spPr>
        <p:txBody>
          <a:bodyPr anchorCtr="0" anchor="t" bIns="34250" lIns="45700" spcFirstLastPara="1" rIns="45700" wrap="square" tIns="34250">
            <a:noAutofit/>
          </a:bodyPr>
          <a:lstStyle/>
          <a:p>
            <a:pPr indent="0" lvl="0" marL="0" marR="0" rtl="0" algn="l">
              <a:lnSpc>
                <a:spcPct val="108333"/>
              </a:lnSpc>
              <a:spcBef>
                <a:spcPts val="300"/>
              </a:spcBef>
              <a:spcAft>
                <a:spcPts val="0"/>
              </a:spcAft>
              <a:buClr>
                <a:srgbClr val="000000"/>
              </a:buClr>
              <a:buSzPts val="1500"/>
              <a:buFont typeface="Arial"/>
              <a:buNone/>
            </a:pPr>
            <a:r>
              <a:rPr b="1" lang="en" sz="1600">
                <a:latin typeface="DM Sans"/>
                <a:ea typeface="DM Sans"/>
                <a:cs typeface="DM Sans"/>
                <a:sym typeface="DM Sans"/>
              </a:rPr>
              <a:t>Data Science/ML</a:t>
            </a:r>
            <a:endParaRPr b="1" sz="1600">
              <a:latin typeface="DM Sans"/>
              <a:ea typeface="DM Sans"/>
              <a:cs typeface="DM Sans"/>
              <a:sym typeface="DM Sans"/>
            </a:endParaRPr>
          </a:p>
          <a:p>
            <a:pPr indent="-298450" lvl="0" marL="457200" marR="0" rtl="0" algn="l">
              <a:lnSpc>
                <a:spcPct val="108000"/>
              </a:lnSpc>
              <a:spcBef>
                <a:spcPts val="300"/>
              </a:spcBef>
              <a:spcAft>
                <a:spcPts val="0"/>
              </a:spcAft>
              <a:buClr>
                <a:srgbClr val="000000"/>
              </a:buClr>
              <a:buSzPts val="1300"/>
              <a:buFont typeface="DM Sans"/>
              <a:buChar char="●"/>
            </a:pPr>
            <a:r>
              <a:rPr i="0" lang="en" sz="1300" u="none" cap="none" strike="noStrike">
                <a:solidFill>
                  <a:srgbClr val="000000"/>
                </a:solidFill>
                <a:latin typeface="DM Sans"/>
                <a:ea typeface="DM Sans"/>
                <a:cs typeface="DM Sans"/>
                <a:sym typeface="DM Sans"/>
              </a:rPr>
              <a:t>Establish connectivity to ML Tools</a:t>
            </a:r>
            <a:endParaRPr i="0" sz="1200" u="none" cap="none" strike="noStrike">
              <a:solidFill>
                <a:srgbClr val="000000"/>
              </a:solidFill>
              <a:latin typeface="DM Sans"/>
              <a:ea typeface="DM Sans"/>
              <a:cs typeface="DM Sans"/>
              <a:sym typeface="DM Sans"/>
            </a:endParaRPr>
          </a:p>
          <a:p>
            <a:pPr indent="-298450" lvl="0" marL="457200" marR="0" rtl="0" algn="l">
              <a:lnSpc>
                <a:spcPct val="108000"/>
              </a:lnSpc>
              <a:spcBef>
                <a:spcPts val="0"/>
              </a:spcBef>
              <a:spcAft>
                <a:spcPts val="0"/>
              </a:spcAft>
              <a:buClr>
                <a:srgbClr val="000000"/>
              </a:buClr>
              <a:buSzPts val="1300"/>
              <a:buFont typeface="DM Sans"/>
              <a:buChar char="●"/>
            </a:pPr>
            <a:r>
              <a:rPr i="0" lang="en" sz="1300" u="none" cap="none" strike="noStrike">
                <a:solidFill>
                  <a:srgbClr val="000000"/>
                </a:solidFill>
                <a:latin typeface="DM Sans"/>
                <a:ea typeface="DM Sans"/>
                <a:cs typeface="DM Sans"/>
                <a:sym typeface="DM Sans"/>
              </a:rPr>
              <a:t>Onboard Data Science teams</a:t>
            </a:r>
            <a:endParaRPr i="0" sz="1300" u="none" cap="none" strike="noStrike">
              <a:solidFill>
                <a:srgbClr val="FFAB00"/>
              </a:solidFill>
              <a:latin typeface="DM Sans"/>
              <a:ea typeface="DM Sans"/>
              <a:cs typeface="DM Sans"/>
              <a:sym typeface="DM Sans"/>
            </a:endParaRPr>
          </a:p>
        </p:txBody>
      </p:sp>
      <p:grpSp>
        <p:nvGrpSpPr>
          <p:cNvPr id="2995" name="Google Shape;2995;p431"/>
          <p:cNvGrpSpPr/>
          <p:nvPr/>
        </p:nvGrpSpPr>
        <p:grpSpPr>
          <a:xfrm>
            <a:off x="10026615" y="1657713"/>
            <a:ext cx="1094029" cy="1040400"/>
            <a:chOff x="10355867" y="1342204"/>
            <a:chExt cx="1458900" cy="1387200"/>
          </a:xfrm>
        </p:grpSpPr>
        <p:sp>
          <p:nvSpPr>
            <p:cNvPr id="2996" name="Google Shape;2996;p431"/>
            <p:cNvSpPr/>
            <p:nvPr/>
          </p:nvSpPr>
          <p:spPr>
            <a:xfrm>
              <a:off x="10355867" y="1342204"/>
              <a:ext cx="1458900" cy="1387200"/>
            </a:xfrm>
            <a:prstGeom prst="ellipse">
              <a:avLst/>
            </a:prstGeom>
            <a:noFill/>
            <a:ln cap="flat" cmpd="sng" w="15875">
              <a:solidFill>
                <a:srgbClr val="1B51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618793"/>
                </a:solidFill>
                <a:latin typeface="Arial"/>
                <a:ea typeface="Arial"/>
                <a:cs typeface="Arial"/>
                <a:sym typeface="Arial"/>
              </a:endParaRPr>
            </a:p>
          </p:txBody>
        </p:sp>
        <p:pic>
          <p:nvPicPr>
            <p:cNvPr id="2997" name="Google Shape;2997;p431"/>
            <p:cNvPicPr preferRelativeResize="0"/>
            <p:nvPr/>
          </p:nvPicPr>
          <p:blipFill rotWithShape="1">
            <a:blip r:embed="rId7">
              <a:alphaModFix/>
            </a:blip>
            <a:srcRect b="0" l="0" r="0" t="0"/>
            <a:stretch/>
          </p:blipFill>
          <p:spPr>
            <a:xfrm>
              <a:off x="10467967" y="1418439"/>
              <a:ext cx="1234599" cy="1234599"/>
            </a:xfrm>
            <a:prstGeom prst="rect">
              <a:avLst/>
            </a:prstGeom>
            <a:noFill/>
            <a:ln>
              <a:noFill/>
            </a:ln>
          </p:spPr>
        </p:pic>
      </p:grpSp>
      <p:grpSp>
        <p:nvGrpSpPr>
          <p:cNvPr id="2998" name="Google Shape;2998;p431"/>
          <p:cNvGrpSpPr/>
          <p:nvPr/>
        </p:nvGrpSpPr>
        <p:grpSpPr>
          <a:xfrm>
            <a:off x="7822355" y="1657713"/>
            <a:ext cx="1094029" cy="1040400"/>
            <a:chOff x="2888567" y="1342204"/>
            <a:chExt cx="1458900" cy="1387200"/>
          </a:xfrm>
        </p:grpSpPr>
        <p:sp>
          <p:nvSpPr>
            <p:cNvPr id="2999" name="Google Shape;2999;p431"/>
            <p:cNvSpPr/>
            <p:nvPr/>
          </p:nvSpPr>
          <p:spPr>
            <a:xfrm>
              <a:off x="2888567" y="1342204"/>
              <a:ext cx="1458900" cy="1387200"/>
            </a:xfrm>
            <a:prstGeom prst="ellipse">
              <a:avLst/>
            </a:prstGeom>
            <a:noFill/>
            <a:ln cap="flat" cmpd="sng" w="15875">
              <a:solidFill>
                <a:srgbClr val="1B51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618793"/>
                </a:solidFill>
                <a:latin typeface="Arial"/>
                <a:ea typeface="Arial"/>
                <a:cs typeface="Arial"/>
                <a:sym typeface="Arial"/>
              </a:endParaRPr>
            </a:p>
          </p:txBody>
        </p:sp>
        <p:pic>
          <p:nvPicPr>
            <p:cNvPr id="3000" name="Google Shape;3000;p431"/>
            <p:cNvPicPr preferRelativeResize="0"/>
            <p:nvPr/>
          </p:nvPicPr>
          <p:blipFill rotWithShape="1">
            <a:blip r:embed="rId8">
              <a:alphaModFix/>
            </a:blip>
            <a:srcRect b="0" l="0" r="0" t="0"/>
            <a:stretch/>
          </p:blipFill>
          <p:spPr>
            <a:xfrm>
              <a:off x="3106133" y="1523919"/>
              <a:ext cx="1023668" cy="1023643"/>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4" name="Shape 3004"/>
        <p:cNvGrpSpPr/>
        <p:nvPr/>
      </p:nvGrpSpPr>
      <p:grpSpPr>
        <a:xfrm>
          <a:off x="0" y="0"/>
          <a:ext cx="0" cy="0"/>
          <a:chOff x="0" y="0"/>
          <a:chExt cx="0" cy="0"/>
        </a:xfrm>
      </p:grpSpPr>
      <p:sp>
        <p:nvSpPr>
          <p:cNvPr id="3005" name="Google Shape;3005;p432"/>
          <p:cNvSpPr txBox="1"/>
          <p:nvPr>
            <p:ph type="title"/>
          </p:nvPr>
        </p:nvSpPr>
        <p:spPr>
          <a:xfrm>
            <a:off x="1675975" y="535625"/>
            <a:ext cx="88371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a:t>
            </a:r>
            <a:r>
              <a:rPr lang="en"/>
              <a:t>ip</a:t>
            </a:r>
            <a:r>
              <a:rPr lang="en"/>
              <a:t> and Replace?</a:t>
            </a:r>
            <a:endParaRPr/>
          </a:p>
        </p:txBody>
      </p:sp>
      <p:sp>
        <p:nvSpPr>
          <p:cNvPr id="3006" name="Google Shape;3006;p43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433"/>
          <p:cNvSpPr txBox="1"/>
          <p:nvPr>
            <p:ph type="ctrTitle"/>
          </p:nvPr>
        </p:nvSpPr>
        <p:spPr>
          <a:xfrm>
            <a:off x="761816" y="1186975"/>
            <a:ext cx="6181200" cy="2387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7500"/>
              <a:buNone/>
            </a:pPr>
            <a:r>
              <a:t/>
            </a:r>
            <a:endParaRPr/>
          </a:p>
          <a:p>
            <a:pPr indent="0" lvl="0" marL="0" rtl="0" algn="l">
              <a:lnSpc>
                <a:spcPct val="90000"/>
              </a:lnSpc>
              <a:spcBef>
                <a:spcPts val="0"/>
              </a:spcBef>
              <a:spcAft>
                <a:spcPts val="0"/>
              </a:spcAft>
              <a:buSzPts val="7500"/>
              <a:buNone/>
            </a:pPr>
            <a:r>
              <a:rPr lang="en"/>
              <a:t>SAP x Databricks </a:t>
            </a:r>
            <a:endParaRPr/>
          </a:p>
        </p:txBody>
      </p:sp>
      <p:sp>
        <p:nvSpPr>
          <p:cNvPr id="3012" name="Google Shape;3012;p433"/>
          <p:cNvSpPr txBox="1"/>
          <p:nvPr>
            <p:ph idx="1" type="subTitle"/>
          </p:nvPr>
        </p:nvSpPr>
        <p:spPr>
          <a:xfrm>
            <a:off x="761825" y="3835400"/>
            <a:ext cx="6170100" cy="1224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100"/>
              </a:spcBef>
              <a:spcAft>
                <a:spcPts val="0"/>
              </a:spcAft>
              <a:buSzPts val="2100"/>
              <a:buNone/>
            </a:pPr>
            <a:r>
              <a:rPr lang="en" sz="2300"/>
              <a:t>Partnership Announcement</a:t>
            </a:r>
            <a:endParaRPr sz="2300"/>
          </a:p>
        </p:txBody>
      </p:sp>
      <p:pic>
        <p:nvPicPr>
          <p:cNvPr id="3013" name="Google Shape;3013;p433"/>
          <p:cNvPicPr preferRelativeResize="0"/>
          <p:nvPr/>
        </p:nvPicPr>
        <p:blipFill rotWithShape="1">
          <a:blip r:embed="rId3">
            <a:alphaModFix/>
          </a:blip>
          <a:srcRect b="24028" l="0" r="0" t="23893"/>
          <a:stretch/>
        </p:blipFill>
        <p:spPr>
          <a:xfrm>
            <a:off x="3645050" y="463975"/>
            <a:ext cx="1120057" cy="583450"/>
          </a:xfrm>
          <a:prstGeom prst="rect">
            <a:avLst/>
          </a:prstGeom>
          <a:noFill/>
          <a:ln>
            <a:noFill/>
          </a:ln>
        </p:spPr>
      </p:pic>
      <p:sp>
        <p:nvSpPr>
          <p:cNvPr id="3014" name="Google Shape;3014;p433"/>
          <p:cNvSpPr txBox="1"/>
          <p:nvPr>
            <p:ph idx="2" type="subTitle"/>
          </p:nvPr>
        </p:nvSpPr>
        <p:spPr>
          <a:xfrm>
            <a:off x="761825" y="5756000"/>
            <a:ext cx="5262300" cy="492300"/>
          </a:xfrm>
          <a:prstGeom prst="rect">
            <a:avLst/>
          </a:prstGeom>
        </p:spPr>
        <p:txBody>
          <a:bodyPr anchorCtr="0" anchor="t" bIns="0" lIns="121875" spcFirstLastPara="1" rIns="0" wrap="square" tIns="0">
            <a:noAutofit/>
          </a:bodyPr>
          <a:lstStyle/>
          <a:p>
            <a:pPr indent="0" lvl="0" marL="0" rtl="0" algn="l">
              <a:spcBef>
                <a:spcPts val="1100"/>
              </a:spcBef>
              <a:spcAft>
                <a:spcPts val="0"/>
              </a:spcAft>
              <a:buNone/>
            </a:pPr>
            <a:r>
              <a:t/>
            </a:r>
            <a:endParaRPr/>
          </a:p>
        </p:txBody>
      </p:sp>
      <p:sp>
        <p:nvSpPr>
          <p:cNvPr id="3015" name="Google Shape;3015;p433"/>
          <p:cNvSpPr txBox="1"/>
          <p:nvPr>
            <p:ph idx="12" type="sldNum"/>
          </p:nvPr>
        </p:nvSpPr>
        <p:spPr>
          <a:xfrm>
            <a:off x="11097898"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434"/>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NCS Slides</a:t>
            </a:r>
            <a:endParaRPr/>
          </a:p>
        </p:txBody>
      </p:sp>
      <p:sp>
        <p:nvSpPr>
          <p:cNvPr id="3021" name="Google Shape;3021;p434"/>
          <p:cNvSpPr txBox="1"/>
          <p:nvPr>
            <p:ph idx="12" type="sldNum"/>
          </p:nvPr>
        </p:nvSpPr>
        <p:spPr>
          <a:xfrm>
            <a:off x="10866463" y="6351634"/>
            <a:ext cx="666600" cy="524700"/>
          </a:xfrm>
          <a:prstGeom prst="rect">
            <a:avLst/>
          </a:prstGeom>
        </p:spPr>
        <p:txBody>
          <a:bodyPr anchorCtr="0" anchor="t" bIns="121925" lIns="121925" spcFirstLastPara="1" rIns="121925" wrap="square" tIns="121925">
            <a:noAutofit/>
          </a:bodyPr>
          <a:lstStyle/>
          <a:p>
            <a:pPr indent="0" lvl="0" marL="0" rtl="0" algn="r">
              <a:spcBef>
                <a:spcPts val="0"/>
              </a:spcBef>
              <a:spcAft>
                <a:spcPts val="0"/>
              </a:spcAft>
              <a:buNone/>
            </a:pPr>
            <a:fld id="{00000000-1234-1234-1234-123412341234}" type="slidenum">
              <a:rPr lang="en" sz="1900"/>
              <a:t>‹#›</a:t>
            </a:fld>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435"/>
          <p:cNvSpPr/>
          <p:nvPr/>
        </p:nvSpPr>
        <p:spPr>
          <a:xfrm>
            <a:off x="749261" y="1419396"/>
            <a:ext cx="9027300" cy="1376700"/>
          </a:xfrm>
          <a:prstGeom prst="rect">
            <a:avLst/>
          </a:prstGeom>
          <a:solidFill>
            <a:schemeClr val="accent1"/>
          </a:solidFill>
          <a:ln>
            <a:noFill/>
          </a:ln>
        </p:spPr>
        <p:txBody>
          <a:bodyPr anchorCtr="0" anchor="ctr" bIns="0" lIns="121875"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2"/>
                </a:solidFill>
                <a:latin typeface="DM Sans"/>
                <a:ea typeface="DM Sans"/>
                <a:cs typeface="DM Sans"/>
                <a:sym typeface="DM Sans"/>
              </a:rPr>
              <a:t>SAP systems have the most business critical data</a:t>
            </a:r>
            <a:endParaRPr b="1" i="0" sz="1900" u="none" cap="none" strike="noStrike">
              <a:solidFill>
                <a:schemeClr val="dk2"/>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600"/>
              <a:buFont typeface="Arial"/>
              <a:buNone/>
            </a:pPr>
            <a:r>
              <a:rPr b="0" i="0" lang="en" sz="1600" u="none" cap="none" strike="noStrike">
                <a:solidFill>
                  <a:schemeClr val="lt1"/>
                </a:solidFill>
                <a:latin typeface="DM Sans"/>
                <a:ea typeface="DM Sans"/>
                <a:cs typeface="DM Sans"/>
                <a:sym typeface="DM Sans"/>
              </a:rPr>
              <a:t>56% of executives plan to move budget to SAP-specific gen AI</a:t>
            </a:r>
            <a:r>
              <a:rPr b="0" baseline="30000" i="0" lang="en" sz="1600" u="sng" cap="none" strike="noStrike">
                <a:solidFill>
                  <a:schemeClr val="hlink"/>
                </a:solidFill>
                <a:latin typeface="DM Sans"/>
                <a:ea typeface="DM Sans"/>
                <a:cs typeface="DM Sans"/>
                <a:sym typeface="DM Sans"/>
                <a:hlinkClick r:id="rId3"/>
              </a:rPr>
              <a:t>1</a:t>
            </a:r>
            <a:endParaRPr b="0" baseline="30000" i="0" sz="1600" u="none" cap="none" strike="noStrike">
              <a:solidFill>
                <a:schemeClr val="lt1"/>
              </a:solidFill>
              <a:latin typeface="DM Sans"/>
              <a:ea typeface="DM Sans"/>
              <a:cs typeface="DM Sans"/>
              <a:sym typeface="DM Sans"/>
            </a:endParaRPr>
          </a:p>
        </p:txBody>
      </p:sp>
      <p:sp>
        <p:nvSpPr>
          <p:cNvPr id="3027" name="Google Shape;3027;p435"/>
          <p:cNvSpPr/>
          <p:nvPr/>
        </p:nvSpPr>
        <p:spPr>
          <a:xfrm>
            <a:off x="749261" y="3047339"/>
            <a:ext cx="9027300" cy="1376700"/>
          </a:xfrm>
          <a:prstGeom prst="rect">
            <a:avLst/>
          </a:prstGeom>
          <a:solidFill>
            <a:schemeClr val="accent1"/>
          </a:solidFill>
          <a:ln>
            <a:noFill/>
          </a:ln>
        </p:spPr>
        <p:txBody>
          <a:bodyPr anchorCtr="0" anchor="ctr" bIns="0" lIns="121875"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2"/>
                </a:solidFill>
                <a:latin typeface="DM Sans"/>
                <a:ea typeface="DM Sans"/>
                <a:cs typeface="DM Sans"/>
                <a:sym typeface="DM Sans"/>
              </a:rPr>
              <a:t>Cloud architectures accelerate </a:t>
            </a:r>
            <a:br>
              <a:rPr b="1" i="0" lang="en" sz="1900" u="none" cap="none" strike="noStrike">
                <a:solidFill>
                  <a:schemeClr val="dk2"/>
                </a:solidFill>
                <a:latin typeface="DM Sans"/>
                <a:ea typeface="DM Sans"/>
                <a:cs typeface="DM Sans"/>
                <a:sym typeface="DM Sans"/>
              </a:rPr>
            </a:br>
            <a:r>
              <a:rPr b="1" i="0" lang="en" sz="1900" u="none" cap="none" strike="noStrike">
                <a:solidFill>
                  <a:schemeClr val="dk2"/>
                </a:solidFill>
                <a:latin typeface="DM Sans"/>
                <a:ea typeface="DM Sans"/>
                <a:cs typeface="DM Sans"/>
                <a:sym typeface="DM Sans"/>
              </a:rPr>
              <a:t>SAP-specific AI adoption</a:t>
            </a:r>
            <a:endParaRPr b="1" i="0" sz="1900" u="none" cap="none" strike="noStrike">
              <a:solidFill>
                <a:schemeClr val="dk2"/>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600"/>
              <a:buFont typeface="Arial"/>
              <a:buNone/>
            </a:pPr>
            <a:r>
              <a:rPr b="0" i="0" lang="en" sz="1600" u="none" cap="none" strike="noStrike">
                <a:solidFill>
                  <a:schemeClr val="lt1"/>
                </a:solidFill>
                <a:latin typeface="DM Sans"/>
                <a:ea typeface="DM Sans"/>
                <a:cs typeface="DM Sans"/>
                <a:sym typeface="DM Sans"/>
              </a:rPr>
              <a:t>44% executives report positive results from gen AI in the cloud</a:t>
            </a:r>
            <a:r>
              <a:rPr b="0" baseline="30000" i="0" lang="en" sz="1600" u="sng" cap="none" strike="noStrike">
                <a:solidFill>
                  <a:schemeClr val="hlink"/>
                </a:solidFill>
                <a:latin typeface="DM Sans"/>
                <a:ea typeface="DM Sans"/>
                <a:cs typeface="DM Sans"/>
                <a:sym typeface="DM Sans"/>
                <a:hlinkClick r:id="rId4"/>
              </a:rPr>
              <a:t>1</a:t>
            </a:r>
            <a:endParaRPr b="1" i="0" sz="1600" u="none" cap="none" strike="noStrike">
              <a:solidFill>
                <a:schemeClr val="lt1"/>
              </a:solidFill>
              <a:latin typeface="DM Sans"/>
              <a:ea typeface="DM Sans"/>
              <a:cs typeface="DM Sans"/>
              <a:sym typeface="DM Sans"/>
            </a:endParaRPr>
          </a:p>
        </p:txBody>
      </p:sp>
      <p:sp>
        <p:nvSpPr>
          <p:cNvPr id="3028" name="Google Shape;3028;p435"/>
          <p:cNvSpPr/>
          <p:nvPr/>
        </p:nvSpPr>
        <p:spPr>
          <a:xfrm>
            <a:off x="749261" y="4675283"/>
            <a:ext cx="9027300" cy="1376700"/>
          </a:xfrm>
          <a:prstGeom prst="rect">
            <a:avLst/>
          </a:prstGeom>
          <a:solidFill>
            <a:schemeClr val="accent1"/>
          </a:solidFill>
          <a:ln>
            <a:noFill/>
          </a:ln>
        </p:spPr>
        <p:txBody>
          <a:bodyPr anchorCtr="0" anchor="ctr" bIns="0" lIns="121875"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2"/>
                </a:solidFill>
                <a:latin typeface="DM Sans"/>
                <a:ea typeface="DM Sans"/>
                <a:cs typeface="DM Sans"/>
                <a:sym typeface="DM Sans"/>
              </a:rPr>
              <a:t>Solid foundation for training AI models</a:t>
            </a:r>
            <a:endParaRPr b="1" i="0" sz="1900" u="none" cap="none" strike="noStrike">
              <a:solidFill>
                <a:schemeClr val="dk2"/>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600"/>
              <a:buFont typeface="Arial"/>
              <a:buNone/>
            </a:pPr>
            <a:r>
              <a:rPr b="0" i="0" lang="en" sz="1600" u="none" cap="none" strike="noStrike">
                <a:solidFill>
                  <a:schemeClr val="lt1"/>
                </a:solidFill>
                <a:latin typeface="DM Sans"/>
                <a:ea typeface="DM Sans"/>
                <a:cs typeface="DM Sans"/>
                <a:sym typeface="DM Sans"/>
              </a:rPr>
              <a:t>Grounding AI training in semantically rich SAP data from finance, </a:t>
            </a:r>
            <a:br>
              <a:rPr b="0" i="0" lang="en" sz="1600" u="none" cap="none" strike="noStrike">
                <a:solidFill>
                  <a:schemeClr val="lt1"/>
                </a:solidFill>
                <a:latin typeface="DM Sans"/>
                <a:ea typeface="DM Sans"/>
                <a:cs typeface="DM Sans"/>
                <a:sym typeface="DM Sans"/>
              </a:rPr>
            </a:br>
            <a:r>
              <a:rPr b="0" i="0" lang="en" sz="1600" u="none" cap="none" strike="noStrike">
                <a:solidFill>
                  <a:schemeClr val="lt1"/>
                </a:solidFill>
                <a:latin typeface="DM Sans"/>
                <a:ea typeface="DM Sans"/>
                <a:cs typeface="DM Sans"/>
                <a:sym typeface="DM Sans"/>
              </a:rPr>
              <a:t>HR, supply chain, and more generates great results</a:t>
            </a:r>
            <a:endParaRPr b="1" i="0" sz="1600" u="none" cap="none" strike="noStrike">
              <a:solidFill>
                <a:schemeClr val="lt1"/>
              </a:solidFill>
              <a:latin typeface="DM Sans"/>
              <a:ea typeface="DM Sans"/>
              <a:cs typeface="DM Sans"/>
              <a:sym typeface="DM Sans"/>
            </a:endParaRPr>
          </a:p>
        </p:txBody>
      </p:sp>
      <p:sp>
        <p:nvSpPr>
          <p:cNvPr id="3029" name="Google Shape;3029;p435"/>
          <p:cNvSpPr txBox="1"/>
          <p:nvPr>
            <p:ph type="title"/>
          </p:nvPr>
        </p:nvSpPr>
        <p:spPr>
          <a:xfrm>
            <a:off x="749261" y="535599"/>
            <a:ext cx="10512600" cy="583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
              <a:t>SAP is a goldmine for </a:t>
            </a:r>
            <a:r>
              <a:rPr lang="en"/>
              <a:t>Data &amp;</a:t>
            </a:r>
            <a:r>
              <a:rPr lang="en"/>
              <a:t> AI</a:t>
            </a:r>
            <a:endParaRPr/>
          </a:p>
        </p:txBody>
      </p:sp>
      <p:sp>
        <p:nvSpPr>
          <p:cNvPr id="3030" name="Google Shape;3030;p435"/>
          <p:cNvSpPr/>
          <p:nvPr/>
        </p:nvSpPr>
        <p:spPr>
          <a:xfrm>
            <a:off x="7175534" y="1362164"/>
            <a:ext cx="4746000" cy="4747200"/>
          </a:xfrm>
          <a:prstGeom prst="ellipse">
            <a:avLst/>
          </a:prstGeom>
          <a:solidFill>
            <a:schemeClr val="dk2"/>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p:txBody>
      </p:sp>
      <p:sp>
        <p:nvSpPr>
          <p:cNvPr id="3031" name="Google Shape;3031;p435"/>
          <p:cNvSpPr txBox="1"/>
          <p:nvPr/>
        </p:nvSpPr>
        <p:spPr>
          <a:xfrm>
            <a:off x="7175534" y="1698445"/>
            <a:ext cx="4746000" cy="1614000"/>
          </a:xfrm>
          <a:prstGeom prst="rect">
            <a:avLst/>
          </a:prstGeom>
          <a:noFill/>
          <a:ln>
            <a:noFill/>
          </a:ln>
        </p:spPr>
        <p:txBody>
          <a:bodyPr anchorCtr="0" anchor="ctr" bIns="121875" lIns="121875" spcFirstLastPara="1" rIns="121875" wrap="square" tIns="121875">
            <a:noAutofit/>
          </a:bodyPr>
          <a:lstStyle/>
          <a:p>
            <a:pPr indent="0" lvl="0" marL="0" marR="0" rtl="0" algn="ctr">
              <a:lnSpc>
                <a:spcPct val="90000"/>
              </a:lnSpc>
              <a:spcBef>
                <a:spcPts val="0"/>
              </a:spcBef>
              <a:spcAft>
                <a:spcPts val="0"/>
              </a:spcAft>
              <a:buClr>
                <a:srgbClr val="000000"/>
              </a:buClr>
              <a:buSzPts val="2900"/>
              <a:buFont typeface="Arial"/>
              <a:buNone/>
            </a:pPr>
            <a:r>
              <a:rPr b="1" i="0" lang="en" sz="2900" u="none" cap="none" strike="noStrike">
                <a:solidFill>
                  <a:schemeClr val="lt1"/>
                </a:solidFill>
                <a:latin typeface="DM Sans"/>
                <a:ea typeface="DM Sans"/>
                <a:cs typeface="DM Sans"/>
                <a:sym typeface="DM Sans"/>
              </a:rPr>
              <a:t>AI initiatives </a:t>
            </a:r>
            <a:br>
              <a:rPr b="1" i="0" lang="en" sz="2900" u="none" cap="none" strike="noStrike">
                <a:solidFill>
                  <a:schemeClr val="lt1"/>
                </a:solidFill>
                <a:latin typeface="DM Sans"/>
                <a:ea typeface="DM Sans"/>
                <a:cs typeface="DM Sans"/>
                <a:sym typeface="DM Sans"/>
              </a:rPr>
            </a:br>
            <a:r>
              <a:rPr b="1" i="0" lang="en" sz="2900" u="none" cap="none" strike="noStrike">
                <a:solidFill>
                  <a:schemeClr val="lt1"/>
                </a:solidFill>
                <a:latin typeface="DM Sans"/>
                <a:ea typeface="DM Sans"/>
                <a:cs typeface="DM Sans"/>
                <a:sym typeface="DM Sans"/>
              </a:rPr>
              <a:t>continue to be</a:t>
            </a:r>
            <a:br>
              <a:rPr b="1" i="0" lang="en" sz="2900" u="none" cap="none" strike="noStrike">
                <a:solidFill>
                  <a:schemeClr val="lt1"/>
                </a:solidFill>
                <a:latin typeface="DM Sans"/>
                <a:ea typeface="DM Sans"/>
                <a:cs typeface="DM Sans"/>
                <a:sym typeface="DM Sans"/>
              </a:rPr>
            </a:br>
            <a:r>
              <a:rPr b="1" i="0" lang="en" sz="2900" u="none" cap="none" strike="noStrike">
                <a:solidFill>
                  <a:schemeClr val="lt1"/>
                </a:solidFill>
                <a:latin typeface="DM Sans"/>
                <a:ea typeface="DM Sans"/>
                <a:cs typeface="DM Sans"/>
                <a:sym typeface="DM Sans"/>
              </a:rPr>
              <a:t>top of mind</a:t>
            </a:r>
            <a:endParaRPr b="1" i="0" sz="2900" u="none" cap="none" strike="noStrike">
              <a:solidFill>
                <a:schemeClr val="lt1"/>
              </a:solidFill>
              <a:latin typeface="DM Sans"/>
              <a:ea typeface="DM Sans"/>
              <a:cs typeface="DM Sans"/>
              <a:sym typeface="DM Sans"/>
            </a:endParaRPr>
          </a:p>
        </p:txBody>
      </p:sp>
      <p:sp>
        <p:nvSpPr>
          <p:cNvPr id="3032" name="Google Shape;3032;p435"/>
          <p:cNvSpPr txBox="1"/>
          <p:nvPr/>
        </p:nvSpPr>
        <p:spPr>
          <a:xfrm>
            <a:off x="7401681" y="3349266"/>
            <a:ext cx="4293600" cy="3003300"/>
          </a:xfrm>
          <a:prstGeom prst="rect">
            <a:avLst/>
          </a:prstGeom>
          <a:noFill/>
          <a:ln>
            <a:noFill/>
          </a:ln>
        </p:spPr>
        <p:txBody>
          <a:bodyPr anchorCtr="0" anchor="t" bIns="0" lIns="0" spcFirstLastPara="1" rIns="0" wrap="square" tIns="0">
            <a:noAutofit/>
          </a:bodyPr>
          <a:lstStyle/>
          <a:p>
            <a:pPr indent="0" lvl="0" marL="165100" marR="0" rtl="0" algn="ctr">
              <a:lnSpc>
                <a:spcPct val="115000"/>
              </a:lnSpc>
              <a:spcBef>
                <a:spcPts val="1500"/>
              </a:spcBef>
              <a:spcAft>
                <a:spcPts val="0"/>
              </a:spcAft>
              <a:buClr>
                <a:srgbClr val="000000"/>
              </a:buClr>
              <a:buSzPts val="2100"/>
              <a:buFont typeface="Arial"/>
              <a:buNone/>
            </a:pPr>
            <a:r>
              <a:rPr b="0" i="0" lang="en" sz="2100" u="none" cap="none" strike="noStrike">
                <a:solidFill>
                  <a:schemeClr val="dk1"/>
                </a:solidFill>
                <a:latin typeface="DM Sans"/>
                <a:ea typeface="DM Sans"/>
                <a:cs typeface="DM Sans"/>
                <a:sym typeface="DM Sans"/>
              </a:rPr>
              <a:t>By 2026, </a:t>
            </a:r>
            <a:r>
              <a:rPr b="1" i="0" lang="en" sz="2100" u="none" cap="none" strike="noStrike">
                <a:solidFill>
                  <a:schemeClr val="dk1"/>
                </a:solidFill>
                <a:latin typeface="DM Sans"/>
                <a:ea typeface="DM Sans"/>
                <a:cs typeface="DM Sans"/>
                <a:sym typeface="DM Sans"/>
              </a:rPr>
              <a:t>over 80% </a:t>
            </a:r>
            <a:r>
              <a:rPr b="0" i="0" lang="en" sz="2100" u="none" cap="none" strike="noStrike">
                <a:solidFill>
                  <a:schemeClr val="dk1"/>
                </a:solidFill>
                <a:latin typeface="DM Sans"/>
                <a:ea typeface="DM Sans"/>
                <a:cs typeface="DM Sans"/>
                <a:sym typeface="DM Sans"/>
              </a:rPr>
              <a:t>of enterprises will be using GenAI in production environments, up from </a:t>
            </a:r>
            <a:r>
              <a:rPr b="1" i="0" lang="en" sz="2100" u="none" cap="none" strike="noStrike">
                <a:solidFill>
                  <a:schemeClr val="dk1"/>
                </a:solidFill>
                <a:latin typeface="DM Sans"/>
                <a:ea typeface="DM Sans"/>
                <a:cs typeface="DM Sans"/>
                <a:sym typeface="DM Sans"/>
              </a:rPr>
              <a:t>less than 5% </a:t>
            </a:r>
            <a:r>
              <a:rPr b="0" i="0" lang="en" sz="2100" u="none" cap="none" strike="noStrike">
                <a:solidFill>
                  <a:schemeClr val="dk1"/>
                </a:solidFill>
                <a:latin typeface="DM Sans"/>
                <a:ea typeface="DM Sans"/>
                <a:cs typeface="DM Sans"/>
                <a:sym typeface="DM Sans"/>
              </a:rPr>
              <a:t>in 2023</a:t>
            </a:r>
            <a:endParaRPr b="0" i="0" sz="1900" u="none" cap="none" strike="noStrike">
              <a:solidFill>
                <a:schemeClr val="dk1"/>
              </a:solidFill>
              <a:latin typeface="DM Sans"/>
              <a:ea typeface="DM Sans"/>
              <a:cs typeface="DM Sans"/>
              <a:sym typeface="DM Sans"/>
            </a:endParaRPr>
          </a:p>
          <a:p>
            <a:pPr indent="0" lvl="0" marL="165100" marR="0" rtl="0" algn="ctr">
              <a:lnSpc>
                <a:spcPct val="115000"/>
              </a:lnSpc>
              <a:spcBef>
                <a:spcPts val="1500"/>
              </a:spcBef>
              <a:spcAft>
                <a:spcPts val="0"/>
              </a:spcAft>
              <a:buClr>
                <a:srgbClr val="000000"/>
              </a:buClr>
              <a:buSzPts val="1200"/>
              <a:buFont typeface="Arial"/>
              <a:buNone/>
            </a:pPr>
            <a:r>
              <a:rPr b="0" i="0" lang="en" sz="1200" u="none" cap="none" strike="noStrike">
                <a:solidFill>
                  <a:schemeClr val="dk1"/>
                </a:solidFill>
                <a:latin typeface="DM Sans"/>
                <a:ea typeface="DM Sans"/>
                <a:cs typeface="DM Sans"/>
                <a:sym typeface="DM Sans"/>
              </a:rPr>
              <a:t>2023 Gartner Hype Cycle for Generative AI</a:t>
            </a:r>
            <a:endParaRPr b="0" i="0" sz="270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p436"/>
          <p:cNvSpPr/>
          <p:nvPr/>
        </p:nvSpPr>
        <p:spPr>
          <a:xfrm>
            <a:off x="10414077" y="6004089"/>
            <a:ext cx="775800" cy="854100"/>
          </a:xfrm>
          <a:prstGeom prst="rect">
            <a:avLst/>
          </a:prstGeom>
          <a:solidFill>
            <a:schemeClr val="dk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3038" name="Google Shape;3038;p436"/>
          <p:cNvSpPr/>
          <p:nvPr/>
        </p:nvSpPr>
        <p:spPr>
          <a:xfrm>
            <a:off x="690494" y="2725093"/>
            <a:ext cx="6729900" cy="487500"/>
          </a:xfrm>
          <a:prstGeom prst="rect">
            <a:avLst/>
          </a:prstGeom>
          <a:solidFill>
            <a:srgbClr val="1B5162"/>
          </a:solidFill>
          <a:ln>
            <a:noFill/>
          </a:ln>
        </p:spPr>
        <p:txBody>
          <a:bodyPr anchorCtr="0" anchor="ctr" bIns="91425" lIns="91425" spcFirstLastPara="1" rIns="85330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DM Sans"/>
                <a:ea typeface="DM Sans"/>
                <a:cs typeface="DM Sans"/>
                <a:sym typeface="DM Sans"/>
              </a:rPr>
              <a:t>Supply Chain Optimization</a:t>
            </a:r>
            <a:endParaRPr b="0" i="0" sz="1600" u="none" cap="none" strike="noStrike">
              <a:solidFill>
                <a:srgbClr val="FFFFFF"/>
              </a:solidFill>
              <a:latin typeface="DM Sans"/>
              <a:ea typeface="DM Sans"/>
              <a:cs typeface="DM Sans"/>
              <a:sym typeface="DM Sans"/>
            </a:endParaRPr>
          </a:p>
        </p:txBody>
      </p:sp>
      <p:sp>
        <p:nvSpPr>
          <p:cNvPr id="3039" name="Google Shape;3039;p436"/>
          <p:cNvSpPr/>
          <p:nvPr/>
        </p:nvSpPr>
        <p:spPr>
          <a:xfrm>
            <a:off x="690494" y="3429020"/>
            <a:ext cx="6729900" cy="487500"/>
          </a:xfrm>
          <a:prstGeom prst="rect">
            <a:avLst/>
          </a:prstGeom>
          <a:solidFill>
            <a:srgbClr val="1B5162"/>
          </a:solidFill>
          <a:ln>
            <a:noFill/>
          </a:ln>
        </p:spPr>
        <p:txBody>
          <a:bodyPr anchorCtr="0" anchor="ctr" bIns="91425" lIns="91425" spcFirstLastPara="1" rIns="85330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DM Sans"/>
                <a:ea typeface="DM Sans"/>
                <a:cs typeface="DM Sans"/>
                <a:sym typeface="DM Sans"/>
              </a:rPr>
              <a:t>Demand Planning &amp; Forecasting</a:t>
            </a:r>
            <a:endParaRPr b="0" i="0" sz="1600" u="none" cap="none" strike="noStrike">
              <a:solidFill>
                <a:srgbClr val="FFFFFF"/>
              </a:solidFill>
              <a:latin typeface="DM Sans"/>
              <a:ea typeface="DM Sans"/>
              <a:cs typeface="DM Sans"/>
              <a:sym typeface="DM Sans"/>
            </a:endParaRPr>
          </a:p>
        </p:txBody>
      </p:sp>
      <p:sp>
        <p:nvSpPr>
          <p:cNvPr id="3040" name="Google Shape;3040;p436"/>
          <p:cNvSpPr/>
          <p:nvPr/>
        </p:nvSpPr>
        <p:spPr>
          <a:xfrm>
            <a:off x="690494" y="4836873"/>
            <a:ext cx="6729900" cy="487500"/>
          </a:xfrm>
          <a:prstGeom prst="rect">
            <a:avLst/>
          </a:prstGeom>
          <a:solidFill>
            <a:srgbClr val="1B5162"/>
          </a:solidFill>
          <a:ln>
            <a:noFill/>
          </a:ln>
        </p:spPr>
        <p:txBody>
          <a:bodyPr anchorCtr="0" anchor="ctr" bIns="91425" lIns="91425" spcFirstLastPara="1" rIns="85330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DM Sans"/>
                <a:ea typeface="DM Sans"/>
                <a:cs typeface="DM Sans"/>
                <a:sym typeface="DM Sans"/>
              </a:rPr>
              <a:t>Production Optimization</a:t>
            </a:r>
            <a:endParaRPr b="0" i="0" sz="1600" u="none" cap="none" strike="noStrike">
              <a:solidFill>
                <a:srgbClr val="FFFFFF"/>
              </a:solidFill>
              <a:latin typeface="DM Sans"/>
              <a:ea typeface="DM Sans"/>
              <a:cs typeface="DM Sans"/>
              <a:sym typeface="DM Sans"/>
            </a:endParaRPr>
          </a:p>
        </p:txBody>
      </p:sp>
      <p:sp>
        <p:nvSpPr>
          <p:cNvPr id="3041" name="Google Shape;3041;p436"/>
          <p:cNvSpPr/>
          <p:nvPr/>
        </p:nvSpPr>
        <p:spPr>
          <a:xfrm>
            <a:off x="690494" y="5540800"/>
            <a:ext cx="6729900" cy="487500"/>
          </a:xfrm>
          <a:prstGeom prst="rect">
            <a:avLst/>
          </a:prstGeom>
          <a:solidFill>
            <a:srgbClr val="1B5162"/>
          </a:solidFill>
          <a:ln>
            <a:noFill/>
          </a:ln>
        </p:spPr>
        <p:txBody>
          <a:bodyPr anchorCtr="0" anchor="ctr" bIns="91425" lIns="91425" spcFirstLastPara="1" rIns="85330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DM Sans"/>
                <a:ea typeface="DM Sans"/>
                <a:cs typeface="DM Sans"/>
                <a:sym typeface="DM Sans"/>
              </a:rPr>
              <a:t>Asset Optimization &amp; Predictive Maintenance</a:t>
            </a:r>
            <a:endParaRPr b="0" i="0" sz="1600" u="none" cap="none" strike="noStrike">
              <a:solidFill>
                <a:srgbClr val="FFFFFF"/>
              </a:solidFill>
              <a:latin typeface="DM Sans"/>
              <a:ea typeface="DM Sans"/>
              <a:cs typeface="DM Sans"/>
              <a:sym typeface="DM Sans"/>
            </a:endParaRPr>
          </a:p>
        </p:txBody>
      </p:sp>
      <p:sp>
        <p:nvSpPr>
          <p:cNvPr id="3042" name="Google Shape;3042;p436"/>
          <p:cNvSpPr/>
          <p:nvPr/>
        </p:nvSpPr>
        <p:spPr>
          <a:xfrm>
            <a:off x="690494" y="4132947"/>
            <a:ext cx="6729900" cy="487500"/>
          </a:xfrm>
          <a:prstGeom prst="rect">
            <a:avLst/>
          </a:prstGeom>
          <a:solidFill>
            <a:srgbClr val="1B5162"/>
          </a:solidFill>
          <a:ln>
            <a:noFill/>
          </a:ln>
        </p:spPr>
        <p:txBody>
          <a:bodyPr anchorCtr="0" anchor="ctr" bIns="91425" lIns="91425" spcFirstLastPara="1" rIns="85330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DM Sans"/>
                <a:ea typeface="DM Sans"/>
                <a:cs typeface="DM Sans"/>
                <a:sym typeface="DM Sans"/>
              </a:rPr>
              <a:t>Inventory Management</a:t>
            </a:r>
            <a:endParaRPr b="0" i="0" sz="1600" u="none" cap="none" strike="noStrike">
              <a:solidFill>
                <a:srgbClr val="FFFFFF"/>
              </a:solidFill>
              <a:latin typeface="DM Sans"/>
              <a:ea typeface="DM Sans"/>
              <a:cs typeface="DM Sans"/>
              <a:sym typeface="DM Sans"/>
            </a:endParaRPr>
          </a:p>
        </p:txBody>
      </p:sp>
      <p:sp>
        <p:nvSpPr>
          <p:cNvPr id="3043" name="Google Shape;3043;p436"/>
          <p:cNvSpPr/>
          <p:nvPr/>
        </p:nvSpPr>
        <p:spPr>
          <a:xfrm>
            <a:off x="690494" y="2021167"/>
            <a:ext cx="6729900" cy="487500"/>
          </a:xfrm>
          <a:prstGeom prst="rect">
            <a:avLst/>
          </a:prstGeom>
          <a:solidFill>
            <a:srgbClr val="1B5162"/>
          </a:solidFill>
          <a:ln>
            <a:noFill/>
          </a:ln>
        </p:spPr>
        <p:txBody>
          <a:bodyPr anchorCtr="0" anchor="ctr" bIns="91425" lIns="91425" spcFirstLastPara="1" rIns="853300"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DM Sans"/>
                <a:ea typeface="DM Sans"/>
                <a:cs typeface="DM Sans"/>
                <a:sym typeface="DM Sans"/>
              </a:rPr>
              <a:t>Revenue, Cashflow &amp; Profit Forecasting</a:t>
            </a:r>
            <a:endParaRPr b="0" i="0" sz="1600" u="none" cap="none" strike="noStrike">
              <a:solidFill>
                <a:srgbClr val="FFFFFF"/>
              </a:solidFill>
              <a:latin typeface="DM Sans"/>
              <a:ea typeface="DM Sans"/>
              <a:cs typeface="DM Sans"/>
              <a:sym typeface="DM Sans"/>
            </a:endParaRPr>
          </a:p>
        </p:txBody>
      </p:sp>
      <p:sp>
        <p:nvSpPr>
          <p:cNvPr id="3044" name="Google Shape;3044;p436"/>
          <p:cNvSpPr/>
          <p:nvPr/>
        </p:nvSpPr>
        <p:spPr>
          <a:xfrm>
            <a:off x="6094475" y="827617"/>
            <a:ext cx="6206100" cy="6207600"/>
          </a:xfrm>
          <a:prstGeom prst="ellipse">
            <a:avLst/>
          </a:prstGeom>
          <a:solidFill>
            <a:schemeClr val="dk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grpSp>
        <p:nvGrpSpPr>
          <p:cNvPr id="3045" name="Google Shape;3045;p436"/>
          <p:cNvGrpSpPr/>
          <p:nvPr/>
        </p:nvGrpSpPr>
        <p:grpSpPr>
          <a:xfrm>
            <a:off x="7125490" y="1858840"/>
            <a:ext cx="4144164" cy="4145096"/>
            <a:chOff x="5252875" y="1491525"/>
            <a:chExt cx="3108900" cy="3108900"/>
          </a:xfrm>
        </p:grpSpPr>
        <p:sp>
          <p:nvSpPr>
            <p:cNvPr id="3046" name="Google Shape;3046;p436"/>
            <p:cNvSpPr/>
            <p:nvPr/>
          </p:nvSpPr>
          <p:spPr>
            <a:xfrm>
              <a:off x="5252875" y="1491525"/>
              <a:ext cx="3108900" cy="3108900"/>
            </a:xfrm>
            <a:prstGeom prst="ellipse">
              <a:avLst/>
            </a:prstGeom>
            <a:solidFill>
              <a:schemeClr val="accent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DM Sans"/>
                <a:ea typeface="DM Sans"/>
                <a:cs typeface="DM Sans"/>
                <a:sym typeface="DM Sans"/>
              </a:endParaRPr>
            </a:p>
          </p:txBody>
        </p:sp>
        <p:grpSp>
          <p:nvGrpSpPr>
            <p:cNvPr id="3047" name="Google Shape;3047;p436"/>
            <p:cNvGrpSpPr/>
            <p:nvPr/>
          </p:nvGrpSpPr>
          <p:grpSpPr>
            <a:xfrm>
              <a:off x="5252875" y="1491525"/>
              <a:ext cx="3108900" cy="3108900"/>
              <a:chOff x="5452900" y="1491525"/>
              <a:chExt cx="3108900" cy="3108900"/>
            </a:xfrm>
          </p:grpSpPr>
          <p:cxnSp>
            <p:nvCxnSpPr>
              <p:cNvPr id="3048" name="Google Shape;3048;p436"/>
              <p:cNvCxnSpPr/>
              <p:nvPr/>
            </p:nvCxnSpPr>
            <p:spPr>
              <a:xfrm>
                <a:off x="7007350" y="1491525"/>
                <a:ext cx="0" cy="3108900"/>
              </a:xfrm>
              <a:prstGeom prst="straightConnector1">
                <a:avLst/>
              </a:prstGeom>
              <a:noFill/>
              <a:ln cap="flat" cmpd="sng" w="15875">
                <a:solidFill>
                  <a:schemeClr val="dk1"/>
                </a:solidFill>
                <a:prstDash val="solid"/>
                <a:round/>
                <a:headEnd len="sm" w="sm" type="none"/>
                <a:tailEnd len="sm" w="sm" type="none"/>
              </a:ln>
            </p:spPr>
          </p:cxnSp>
          <p:cxnSp>
            <p:nvCxnSpPr>
              <p:cNvPr id="3049" name="Google Shape;3049;p436"/>
              <p:cNvCxnSpPr/>
              <p:nvPr/>
            </p:nvCxnSpPr>
            <p:spPr>
              <a:xfrm>
                <a:off x="5452900" y="3045975"/>
                <a:ext cx="3108900" cy="0"/>
              </a:xfrm>
              <a:prstGeom prst="straightConnector1">
                <a:avLst/>
              </a:prstGeom>
              <a:noFill/>
              <a:ln cap="flat" cmpd="sng" w="15875">
                <a:solidFill>
                  <a:schemeClr val="dk1"/>
                </a:solidFill>
                <a:prstDash val="solid"/>
                <a:round/>
                <a:headEnd len="sm" w="sm" type="none"/>
                <a:tailEnd len="sm" w="sm" type="none"/>
              </a:ln>
            </p:spPr>
          </p:cxnSp>
          <p:cxnSp>
            <p:nvCxnSpPr>
              <p:cNvPr id="3050" name="Google Shape;3050;p436"/>
              <p:cNvCxnSpPr/>
              <p:nvPr/>
            </p:nvCxnSpPr>
            <p:spPr>
              <a:xfrm>
                <a:off x="5908150" y="1946775"/>
                <a:ext cx="2198400" cy="2198400"/>
              </a:xfrm>
              <a:prstGeom prst="straightConnector1">
                <a:avLst/>
              </a:prstGeom>
              <a:noFill/>
              <a:ln cap="flat" cmpd="sng" w="15875">
                <a:solidFill>
                  <a:schemeClr val="dk1"/>
                </a:solidFill>
                <a:prstDash val="solid"/>
                <a:round/>
                <a:headEnd len="sm" w="sm" type="none"/>
                <a:tailEnd len="sm" w="sm" type="none"/>
              </a:ln>
            </p:spPr>
          </p:cxnSp>
          <p:cxnSp>
            <p:nvCxnSpPr>
              <p:cNvPr id="3051" name="Google Shape;3051;p436"/>
              <p:cNvCxnSpPr/>
              <p:nvPr/>
            </p:nvCxnSpPr>
            <p:spPr>
              <a:xfrm flipH="1">
                <a:off x="5908150" y="1946775"/>
                <a:ext cx="2198400" cy="2198400"/>
              </a:xfrm>
              <a:prstGeom prst="straightConnector1">
                <a:avLst/>
              </a:prstGeom>
              <a:noFill/>
              <a:ln cap="flat" cmpd="sng" w="15875">
                <a:solidFill>
                  <a:schemeClr val="dk1"/>
                </a:solidFill>
                <a:prstDash val="solid"/>
                <a:round/>
                <a:headEnd len="sm" w="sm" type="none"/>
                <a:tailEnd len="sm" w="sm" type="none"/>
              </a:ln>
            </p:spPr>
          </p:cxnSp>
        </p:grpSp>
        <p:sp>
          <p:nvSpPr>
            <p:cNvPr id="3052" name="Google Shape;3052;p436"/>
            <p:cNvSpPr/>
            <p:nvPr/>
          </p:nvSpPr>
          <p:spPr>
            <a:xfrm>
              <a:off x="6167275" y="2405925"/>
              <a:ext cx="1280100" cy="1280100"/>
            </a:xfrm>
            <a:prstGeom prst="ellipse">
              <a:avLst/>
            </a:prstGeom>
            <a:solidFill>
              <a:schemeClr val="lt1">
                <a:alpha val="34900"/>
              </a:schemeClr>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DM Sans"/>
                <a:ea typeface="DM Sans"/>
                <a:cs typeface="DM Sans"/>
                <a:sym typeface="DM Sans"/>
              </a:endParaRPr>
            </a:p>
          </p:txBody>
        </p:sp>
        <p:sp>
          <p:nvSpPr>
            <p:cNvPr id="3053" name="Google Shape;3053;p436"/>
            <p:cNvSpPr/>
            <p:nvPr/>
          </p:nvSpPr>
          <p:spPr>
            <a:xfrm>
              <a:off x="6253201" y="2491851"/>
              <a:ext cx="1108200" cy="11082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t/>
              </a:r>
              <a:endParaRPr b="1" i="0" sz="1900" u="none" cap="none" strike="noStrike">
                <a:solidFill>
                  <a:schemeClr val="dk1"/>
                </a:solidFill>
                <a:latin typeface="DM Sans"/>
                <a:ea typeface="DM Sans"/>
                <a:cs typeface="DM Sans"/>
                <a:sym typeface="DM Sans"/>
              </a:endParaRPr>
            </a:p>
          </p:txBody>
        </p:sp>
        <p:sp>
          <p:nvSpPr>
            <p:cNvPr id="3054" name="Google Shape;3054;p436"/>
            <p:cNvSpPr txBox="1"/>
            <p:nvPr/>
          </p:nvSpPr>
          <p:spPr>
            <a:xfrm>
              <a:off x="6850833" y="1726448"/>
              <a:ext cx="869100" cy="220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DM Sans"/>
                  <a:ea typeface="DM Sans"/>
                  <a:cs typeface="DM Sans"/>
                  <a:sym typeface="DM Sans"/>
                </a:rPr>
                <a:t>PRODUCTION &amp; OPERATIONS</a:t>
              </a:r>
              <a:endParaRPr b="1" i="0" sz="900" u="none" cap="none" strike="noStrike">
                <a:solidFill>
                  <a:schemeClr val="lt1"/>
                </a:solidFill>
                <a:latin typeface="DM Sans"/>
                <a:ea typeface="DM Sans"/>
                <a:cs typeface="DM Sans"/>
                <a:sym typeface="DM Sans"/>
              </a:endParaRPr>
            </a:p>
          </p:txBody>
        </p:sp>
        <p:sp>
          <p:nvSpPr>
            <p:cNvPr id="3055" name="Google Shape;3055;p436"/>
            <p:cNvSpPr txBox="1"/>
            <p:nvPr/>
          </p:nvSpPr>
          <p:spPr>
            <a:xfrm>
              <a:off x="5887963" y="1726448"/>
              <a:ext cx="869100" cy="220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DM Sans"/>
                  <a:ea typeface="DM Sans"/>
                  <a:cs typeface="DM Sans"/>
                  <a:sym typeface="DM Sans"/>
                </a:rPr>
                <a:t>ENTERPRISE PLANNING</a:t>
              </a:r>
              <a:endParaRPr b="1" i="0" sz="900" u="none" cap="none" strike="noStrike">
                <a:solidFill>
                  <a:schemeClr val="lt1"/>
                </a:solidFill>
                <a:latin typeface="DM Sans"/>
                <a:ea typeface="DM Sans"/>
                <a:cs typeface="DM Sans"/>
                <a:sym typeface="DM Sans"/>
              </a:endParaRPr>
            </a:p>
          </p:txBody>
        </p:sp>
        <p:sp>
          <p:nvSpPr>
            <p:cNvPr id="3056" name="Google Shape;3056;p436"/>
            <p:cNvSpPr txBox="1"/>
            <p:nvPr/>
          </p:nvSpPr>
          <p:spPr>
            <a:xfrm>
              <a:off x="7432760" y="2335990"/>
              <a:ext cx="869100" cy="220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DM Sans"/>
                  <a:ea typeface="DM Sans"/>
                  <a:cs typeface="DM Sans"/>
                  <a:sym typeface="DM Sans"/>
                </a:rPr>
                <a:t>SUPPLY</a:t>
              </a:r>
              <a:br>
                <a:rPr b="1" i="0" lang="en" sz="900" u="none" cap="none" strike="noStrike">
                  <a:solidFill>
                    <a:schemeClr val="lt1"/>
                  </a:solidFill>
                  <a:latin typeface="DM Sans"/>
                  <a:ea typeface="DM Sans"/>
                  <a:cs typeface="DM Sans"/>
                  <a:sym typeface="DM Sans"/>
                </a:rPr>
              </a:br>
              <a:r>
                <a:rPr b="1" i="0" lang="en" sz="900" u="none" cap="none" strike="noStrike">
                  <a:solidFill>
                    <a:schemeClr val="lt1"/>
                  </a:solidFill>
                  <a:latin typeface="DM Sans"/>
                  <a:ea typeface="DM Sans"/>
                  <a:cs typeface="DM Sans"/>
                  <a:sym typeface="DM Sans"/>
                </a:rPr>
                <a:t>CHAIN</a:t>
              </a:r>
              <a:endParaRPr b="1" i="0" sz="900" u="none" cap="none" strike="noStrike">
                <a:solidFill>
                  <a:schemeClr val="lt1"/>
                </a:solidFill>
                <a:latin typeface="DM Sans"/>
                <a:ea typeface="DM Sans"/>
                <a:cs typeface="DM Sans"/>
                <a:sym typeface="DM Sans"/>
              </a:endParaRPr>
            </a:p>
          </p:txBody>
        </p:sp>
        <p:sp>
          <p:nvSpPr>
            <p:cNvPr id="3057" name="Google Shape;3057;p436"/>
            <p:cNvSpPr txBox="1"/>
            <p:nvPr/>
          </p:nvSpPr>
          <p:spPr>
            <a:xfrm>
              <a:off x="7432760" y="3174190"/>
              <a:ext cx="869100" cy="220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DM Sans"/>
                  <a:ea typeface="DM Sans"/>
                  <a:cs typeface="DM Sans"/>
                  <a:sym typeface="DM Sans"/>
                </a:rPr>
                <a:t>INVENTORY</a:t>
              </a:r>
              <a:endParaRPr b="1" i="0" sz="9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DM Sans"/>
                  <a:ea typeface="DM Sans"/>
                  <a:cs typeface="DM Sans"/>
                  <a:sym typeface="DM Sans"/>
                </a:rPr>
                <a:t>MANAGEMENT</a:t>
              </a:r>
              <a:endParaRPr b="1" i="0" sz="900" u="none" cap="none" strike="noStrike">
                <a:solidFill>
                  <a:schemeClr val="lt1"/>
                </a:solidFill>
                <a:latin typeface="DM Sans"/>
                <a:ea typeface="DM Sans"/>
                <a:cs typeface="DM Sans"/>
                <a:sym typeface="DM Sans"/>
              </a:endParaRPr>
            </a:p>
          </p:txBody>
        </p:sp>
        <p:sp>
          <p:nvSpPr>
            <p:cNvPr id="3058" name="Google Shape;3058;p436"/>
            <p:cNvSpPr txBox="1"/>
            <p:nvPr/>
          </p:nvSpPr>
          <p:spPr>
            <a:xfrm>
              <a:off x="6861701" y="3818050"/>
              <a:ext cx="695700" cy="12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DM Sans"/>
                  <a:ea typeface="DM Sans"/>
                  <a:cs typeface="DM Sans"/>
                  <a:sym typeface="DM Sans"/>
                </a:rPr>
                <a:t>SALES &amp; MARKETING</a:t>
              </a:r>
              <a:endParaRPr b="1" i="0" sz="900" u="none" cap="none" strike="noStrike">
                <a:solidFill>
                  <a:schemeClr val="lt1"/>
                </a:solidFill>
                <a:latin typeface="DM Sans"/>
                <a:ea typeface="DM Sans"/>
                <a:cs typeface="DM Sans"/>
                <a:sym typeface="DM Sans"/>
              </a:endParaRPr>
            </a:p>
          </p:txBody>
        </p:sp>
        <p:sp>
          <p:nvSpPr>
            <p:cNvPr id="3059" name="Google Shape;3059;p436"/>
            <p:cNvSpPr txBox="1"/>
            <p:nvPr/>
          </p:nvSpPr>
          <p:spPr>
            <a:xfrm>
              <a:off x="5299160" y="2335990"/>
              <a:ext cx="869100" cy="220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DM Sans"/>
                  <a:ea typeface="DM Sans"/>
                  <a:cs typeface="DM Sans"/>
                  <a:sym typeface="DM Sans"/>
                </a:rPr>
                <a:t>FINANCIAL</a:t>
              </a:r>
              <a:br>
                <a:rPr b="1" i="0" lang="en" sz="900" u="none" cap="none" strike="noStrike">
                  <a:solidFill>
                    <a:schemeClr val="lt1"/>
                  </a:solidFill>
                  <a:latin typeface="DM Sans"/>
                  <a:ea typeface="DM Sans"/>
                  <a:cs typeface="DM Sans"/>
                  <a:sym typeface="DM Sans"/>
                </a:rPr>
              </a:br>
              <a:r>
                <a:rPr b="1" i="0" lang="en" sz="900" u="none" cap="none" strike="noStrike">
                  <a:solidFill>
                    <a:schemeClr val="lt1"/>
                  </a:solidFill>
                  <a:latin typeface="DM Sans"/>
                  <a:ea typeface="DM Sans"/>
                  <a:cs typeface="DM Sans"/>
                  <a:sym typeface="DM Sans"/>
                </a:rPr>
                <a:t>MANAGEMENT</a:t>
              </a:r>
              <a:endParaRPr b="1" i="0" sz="900" u="none" cap="none" strike="noStrike">
                <a:solidFill>
                  <a:schemeClr val="lt1"/>
                </a:solidFill>
                <a:latin typeface="DM Sans"/>
                <a:ea typeface="DM Sans"/>
                <a:cs typeface="DM Sans"/>
                <a:sym typeface="DM Sans"/>
              </a:endParaRPr>
            </a:p>
          </p:txBody>
        </p:sp>
        <p:sp>
          <p:nvSpPr>
            <p:cNvPr id="3060" name="Google Shape;3060;p436"/>
            <p:cNvSpPr txBox="1"/>
            <p:nvPr/>
          </p:nvSpPr>
          <p:spPr>
            <a:xfrm>
              <a:off x="6148172" y="3818050"/>
              <a:ext cx="560100" cy="126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DM Sans"/>
                  <a:ea typeface="DM Sans"/>
                  <a:cs typeface="DM Sans"/>
                  <a:sym typeface="DM Sans"/>
                </a:rPr>
                <a:t>SERVICE &amp; SUPPORT</a:t>
              </a:r>
              <a:endParaRPr b="1" i="0" sz="900" u="none" cap="none" strike="noStrike">
                <a:solidFill>
                  <a:schemeClr val="lt1"/>
                </a:solidFill>
                <a:latin typeface="DM Sans"/>
                <a:ea typeface="DM Sans"/>
                <a:cs typeface="DM Sans"/>
                <a:sym typeface="DM Sans"/>
              </a:endParaRPr>
            </a:p>
          </p:txBody>
        </p:sp>
        <p:sp>
          <p:nvSpPr>
            <p:cNvPr id="3061" name="Google Shape;3061;p436"/>
            <p:cNvSpPr txBox="1"/>
            <p:nvPr/>
          </p:nvSpPr>
          <p:spPr>
            <a:xfrm>
              <a:off x="5299160" y="3174190"/>
              <a:ext cx="869100" cy="220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chemeClr val="lt1"/>
                  </a:solidFill>
                  <a:latin typeface="DM Sans"/>
                  <a:ea typeface="DM Sans"/>
                  <a:cs typeface="DM Sans"/>
                  <a:sym typeface="DM Sans"/>
                </a:rPr>
                <a:t>HUMAN</a:t>
              </a:r>
              <a:br>
                <a:rPr b="1" i="0" lang="en" sz="900" u="none" cap="none" strike="noStrike">
                  <a:solidFill>
                    <a:schemeClr val="lt1"/>
                  </a:solidFill>
                  <a:latin typeface="DM Sans"/>
                  <a:ea typeface="DM Sans"/>
                  <a:cs typeface="DM Sans"/>
                  <a:sym typeface="DM Sans"/>
                </a:rPr>
              </a:br>
              <a:r>
                <a:rPr b="1" i="0" lang="en" sz="900" u="none" cap="none" strike="noStrike">
                  <a:solidFill>
                    <a:schemeClr val="lt1"/>
                  </a:solidFill>
                  <a:latin typeface="DM Sans"/>
                  <a:ea typeface="DM Sans"/>
                  <a:cs typeface="DM Sans"/>
                  <a:sym typeface="DM Sans"/>
                </a:rPr>
                <a:t>RESOURCES</a:t>
              </a:r>
              <a:endParaRPr b="1" i="0" sz="900" u="none" cap="none" strike="noStrike">
                <a:solidFill>
                  <a:schemeClr val="lt1"/>
                </a:solidFill>
                <a:latin typeface="DM Sans"/>
                <a:ea typeface="DM Sans"/>
                <a:cs typeface="DM Sans"/>
                <a:sym typeface="DM Sans"/>
              </a:endParaRPr>
            </a:p>
          </p:txBody>
        </p:sp>
        <p:sp>
          <p:nvSpPr>
            <p:cNvPr id="3062" name="Google Shape;3062;p436"/>
            <p:cNvSpPr txBox="1"/>
            <p:nvPr/>
          </p:nvSpPr>
          <p:spPr>
            <a:xfrm>
              <a:off x="6325375" y="2588776"/>
              <a:ext cx="963900" cy="9144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DM Sans"/>
                  <a:ea typeface="DM Sans"/>
                  <a:cs typeface="DM Sans"/>
                  <a:sym typeface="DM Sans"/>
                </a:rPr>
                <a:t>CORE</a:t>
              </a:r>
              <a:br>
                <a:rPr b="1" i="0" lang="en" sz="1900" u="none" cap="none" strike="noStrike">
                  <a:solidFill>
                    <a:schemeClr val="dk1"/>
                  </a:solidFill>
                  <a:latin typeface="DM Sans"/>
                  <a:ea typeface="DM Sans"/>
                  <a:cs typeface="DM Sans"/>
                  <a:sym typeface="DM Sans"/>
                </a:rPr>
              </a:br>
              <a:r>
                <a:rPr b="1" i="0" lang="en" sz="1900" u="none" cap="none" strike="noStrike">
                  <a:solidFill>
                    <a:schemeClr val="dk1"/>
                  </a:solidFill>
                  <a:latin typeface="DM Sans"/>
                  <a:ea typeface="DM Sans"/>
                  <a:cs typeface="DM Sans"/>
                  <a:sym typeface="DM Sans"/>
                </a:rPr>
                <a:t>BUS OPS</a:t>
              </a:r>
              <a:endParaRPr b="0" i="0" sz="1900" u="none" cap="none" strike="noStrike">
                <a:solidFill>
                  <a:schemeClr val="dk1"/>
                </a:solidFill>
                <a:latin typeface="DM Sans"/>
                <a:ea typeface="DM Sans"/>
                <a:cs typeface="DM Sans"/>
                <a:sym typeface="DM Sans"/>
              </a:endParaRPr>
            </a:p>
          </p:txBody>
        </p:sp>
        <p:pic>
          <p:nvPicPr>
            <p:cNvPr id="3063" name="Google Shape;3063;p436"/>
            <p:cNvPicPr preferRelativeResize="0"/>
            <p:nvPr/>
          </p:nvPicPr>
          <p:blipFill rotWithShape="1">
            <a:blip r:embed="rId3">
              <a:alphaModFix/>
            </a:blip>
            <a:srcRect b="0" l="0" r="0" t="0"/>
            <a:stretch/>
          </p:blipFill>
          <p:spPr>
            <a:xfrm>
              <a:off x="6187451" y="1967514"/>
              <a:ext cx="430804" cy="425084"/>
            </a:xfrm>
            <a:prstGeom prst="rect">
              <a:avLst/>
            </a:prstGeom>
            <a:noFill/>
            <a:ln>
              <a:noFill/>
            </a:ln>
          </p:spPr>
        </p:pic>
        <p:pic>
          <p:nvPicPr>
            <p:cNvPr id="3064" name="Google Shape;3064;p436"/>
            <p:cNvPicPr preferRelativeResize="0"/>
            <p:nvPr/>
          </p:nvPicPr>
          <p:blipFill rotWithShape="1">
            <a:blip r:embed="rId4">
              <a:alphaModFix/>
            </a:blip>
            <a:srcRect b="0" l="0" r="0" t="0"/>
            <a:stretch/>
          </p:blipFill>
          <p:spPr>
            <a:xfrm>
              <a:off x="7664791" y="2556811"/>
              <a:ext cx="430804" cy="425084"/>
            </a:xfrm>
            <a:prstGeom prst="rect">
              <a:avLst/>
            </a:prstGeom>
            <a:noFill/>
            <a:ln>
              <a:noFill/>
            </a:ln>
          </p:spPr>
        </p:pic>
        <p:pic>
          <p:nvPicPr>
            <p:cNvPr id="3065" name="Google Shape;3065;p436"/>
            <p:cNvPicPr preferRelativeResize="0"/>
            <p:nvPr/>
          </p:nvPicPr>
          <p:blipFill rotWithShape="1">
            <a:blip r:embed="rId5">
              <a:alphaModFix/>
            </a:blip>
            <a:srcRect b="0" l="0" r="0" t="0"/>
            <a:stretch/>
          </p:blipFill>
          <p:spPr>
            <a:xfrm>
              <a:off x="7014003" y="1953648"/>
              <a:ext cx="430804" cy="425085"/>
            </a:xfrm>
            <a:prstGeom prst="rect">
              <a:avLst/>
            </a:prstGeom>
            <a:noFill/>
            <a:ln>
              <a:noFill/>
            </a:ln>
          </p:spPr>
        </p:pic>
        <p:pic>
          <p:nvPicPr>
            <p:cNvPr id="3066" name="Google Shape;3066;p436"/>
            <p:cNvPicPr preferRelativeResize="0"/>
            <p:nvPr/>
          </p:nvPicPr>
          <p:blipFill rotWithShape="1">
            <a:blip r:embed="rId6">
              <a:alphaModFix/>
            </a:blip>
            <a:srcRect b="0" l="0" r="0" t="0"/>
            <a:stretch/>
          </p:blipFill>
          <p:spPr>
            <a:xfrm>
              <a:off x="7673416" y="3419973"/>
              <a:ext cx="429232" cy="423529"/>
            </a:xfrm>
            <a:prstGeom prst="rect">
              <a:avLst/>
            </a:prstGeom>
            <a:noFill/>
            <a:ln>
              <a:noFill/>
            </a:ln>
          </p:spPr>
        </p:pic>
        <p:pic>
          <p:nvPicPr>
            <p:cNvPr id="3067" name="Google Shape;3067;p436"/>
            <p:cNvPicPr preferRelativeResize="0"/>
            <p:nvPr/>
          </p:nvPicPr>
          <p:blipFill rotWithShape="1">
            <a:blip r:embed="rId7">
              <a:alphaModFix/>
            </a:blip>
            <a:srcRect b="0" l="0" r="0" t="0"/>
            <a:stretch/>
          </p:blipFill>
          <p:spPr>
            <a:xfrm>
              <a:off x="5517570" y="2556808"/>
              <a:ext cx="432281" cy="426539"/>
            </a:xfrm>
            <a:prstGeom prst="rect">
              <a:avLst/>
            </a:prstGeom>
            <a:noFill/>
            <a:ln>
              <a:noFill/>
            </a:ln>
          </p:spPr>
        </p:pic>
        <p:pic>
          <p:nvPicPr>
            <p:cNvPr id="3068" name="Google Shape;3068;p436"/>
            <p:cNvPicPr preferRelativeResize="0"/>
            <p:nvPr/>
          </p:nvPicPr>
          <p:blipFill rotWithShape="1">
            <a:blip r:embed="rId8">
              <a:alphaModFix/>
            </a:blip>
            <a:srcRect b="0" l="0" r="0" t="0"/>
            <a:stretch/>
          </p:blipFill>
          <p:spPr>
            <a:xfrm>
              <a:off x="7091241" y="4028561"/>
              <a:ext cx="430804" cy="425084"/>
            </a:xfrm>
            <a:prstGeom prst="rect">
              <a:avLst/>
            </a:prstGeom>
            <a:noFill/>
            <a:ln>
              <a:noFill/>
            </a:ln>
          </p:spPr>
        </p:pic>
        <p:pic>
          <p:nvPicPr>
            <p:cNvPr id="3069" name="Google Shape;3069;p436"/>
            <p:cNvPicPr preferRelativeResize="0"/>
            <p:nvPr/>
          </p:nvPicPr>
          <p:blipFill rotWithShape="1">
            <a:blip r:embed="rId9">
              <a:alphaModFix/>
            </a:blip>
            <a:srcRect b="0" l="0" r="0" t="0"/>
            <a:stretch/>
          </p:blipFill>
          <p:spPr>
            <a:xfrm>
              <a:off x="6167265" y="4024460"/>
              <a:ext cx="439108" cy="433286"/>
            </a:xfrm>
            <a:prstGeom prst="rect">
              <a:avLst/>
            </a:prstGeom>
            <a:noFill/>
            <a:ln>
              <a:noFill/>
            </a:ln>
          </p:spPr>
        </p:pic>
        <p:pic>
          <p:nvPicPr>
            <p:cNvPr id="3070" name="Google Shape;3070;p436"/>
            <p:cNvPicPr preferRelativeResize="0"/>
            <p:nvPr/>
          </p:nvPicPr>
          <p:blipFill rotWithShape="1">
            <a:blip r:embed="rId10">
              <a:alphaModFix/>
            </a:blip>
            <a:srcRect b="0" l="0" r="0" t="0"/>
            <a:stretch/>
          </p:blipFill>
          <p:spPr>
            <a:xfrm>
              <a:off x="5511456" y="3430732"/>
              <a:ext cx="429768" cy="429768"/>
            </a:xfrm>
            <a:prstGeom prst="rect">
              <a:avLst/>
            </a:prstGeom>
            <a:noFill/>
            <a:ln>
              <a:noFill/>
            </a:ln>
          </p:spPr>
        </p:pic>
      </p:grpSp>
      <p:sp>
        <p:nvSpPr>
          <p:cNvPr id="3071" name="Google Shape;3071;p436"/>
          <p:cNvSpPr txBox="1"/>
          <p:nvPr>
            <p:ph type="title"/>
          </p:nvPr>
        </p:nvSpPr>
        <p:spPr>
          <a:xfrm>
            <a:off x="749261" y="535599"/>
            <a:ext cx="10512600" cy="583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 sz="4300"/>
              <a:t>Key use cases unlocked with SAP data </a:t>
            </a:r>
            <a:endParaRPr/>
          </a:p>
        </p:txBody>
      </p:sp>
      <p:sp>
        <p:nvSpPr>
          <p:cNvPr id="3072" name="Google Shape;3072;p436"/>
          <p:cNvSpPr txBox="1"/>
          <p:nvPr>
            <p:ph idx="1" type="body"/>
          </p:nvPr>
        </p:nvSpPr>
        <p:spPr>
          <a:xfrm>
            <a:off x="748491" y="1172323"/>
            <a:ext cx="10659300" cy="58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100"/>
              </a:spcBef>
              <a:spcAft>
                <a:spcPts val="0"/>
              </a:spcAft>
              <a:buSzPts val="3200"/>
              <a:buNone/>
            </a:pPr>
            <a:r>
              <a:rPr lang="en"/>
              <a:t>SAP systems form the backbone of enterprises globally</a:t>
            </a:r>
            <a:endParaRPr/>
          </a:p>
        </p:txBody>
      </p:sp>
      <p:pic>
        <p:nvPicPr>
          <p:cNvPr id="3073" name="Google Shape;3073;p436"/>
          <p:cNvPicPr preferRelativeResize="0"/>
          <p:nvPr/>
        </p:nvPicPr>
        <p:blipFill rotWithShape="1">
          <a:blip r:embed="rId11">
            <a:alphaModFix/>
          </a:blip>
          <a:srcRect b="0" l="0" r="0" t="0"/>
          <a:stretch/>
        </p:blipFill>
        <p:spPr>
          <a:xfrm>
            <a:off x="10665550" y="6473303"/>
            <a:ext cx="186675" cy="1866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sp>
        <p:nvSpPr>
          <p:cNvPr id="3078" name="Google Shape;3078;p437"/>
          <p:cNvSpPr txBox="1"/>
          <p:nvPr>
            <p:ph type="title"/>
          </p:nvPr>
        </p:nvSpPr>
        <p:spPr>
          <a:xfrm>
            <a:off x="762008" y="609600"/>
            <a:ext cx="10665000" cy="5638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6400"/>
              <a:buNone/>
            </a:pPr>
            <a:r>
              <a:rPr lang="en"/>
              <a:t>But majority of SAP data remains untapped for AI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grpSp>
        <p:nvGrpSpPr>
          <p:cNvPr id="3083" name="Google Shape;3083;p438"/>
          <p:cNvGrpSpPr/>
          <p:nvPr/>
        </p:nvGrpSpPr>
        <p:grpSpPr>
          <a:xfrm>
            <a:off x="2356213" y="2756324"/>
            <a:ext cx="198750" cy="2069634"/>
            <a:chOff x="1767602" y="2081274"/>
            <a:chExt cx="149100" cy="1552264"/>
          </a:xfrm>
        </p:grpSpPr>
        <p:sp>
          <p:nvSpPr>
            <p:cNvPr id="3084" name="Google Shape;3084;p438"/>
            <p:cNvSpPr/>
            <p:nvPr/>
          </p:nvSpPr>
          <p:spPr>
            <a:xfrm flipH="1" rot="10800000">
              <a:off x="1767602" y="3544738"/>
              <a:ext cx="149100" cy="88800"/>
            </a:xfrm>
            <a:prstGeom prst="triangle">
              <a:avLst>
                <a:gd fmla="val 50000" name="adj"/>
              </a:avLst>
            </a:prstGeom>
            <a:solidFill>
              <a:schemeClr val="lt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cxnSp>
          <p:nvCxnSpPr>
            <p:cNvPr id="3085" name="Google Shape;3085;p438"/>
            <p:cNvCxnSpPr/>
            <p:nvPr/>
          </p:nvCxnSpPr>
          <p:spPr>
            <a:xfrm rot="10800000">
              <a:off x="1842135" y="2081274"/>
              <a:ext cx="0" cy="1463400"/>
            </a:xfrm>
            <a:prstGeom prst="straightConnector1">
              <a:avLst/>
            </a:prstGeom>
            <a:noFill/>
            <a:ln cap="flat" cmpd="sng" w="41275">
              <a:solidFill>
                <a:schemeClr val="lt1"/>
              </a:solidFill>
              <a:prstDash val="solid"/>
              <a:round/>
              <a:headEnd len="sm" w="sm" type="none"/>
              <a:tailEnd len="sm" w="sm" type="none"/>
            </a:ln>
          </p:spPr>
        </p:cxnSp>
      </p:grpSp>
      <p:grpSp>
        <p:nvGrpSpPr>
          <p:cNvPr id="3086" name="Google Shape;3086;p438"/>
          <p:cNvGrpSpPr/>
          <p:nvPr/>
        </p:nvGrpSpPr>
        <p:grpSpPr>
          <a:xfrm>
            <a:off x="5906245" y="2756324"/>
            <a:ext cx="198750" cy="2069634"/>
            <a:chOff x="1767602" y="2081274"/>
            <a:chExt cx="149100" cy="1552264"/>
          </a:xfrm>
        </p:grpSpPr>
        <p:sp>
          <p:nvSpPr>
            <p:cNvPr id="3087" name="Google Shape;3087;p438"/>
            <p:cNvSpPr/>
            <p:nvPr/>
          </p:nvSpPr>
          <p:spPr>
            <a:xfrm flipH="1" rot="10800000">
              <a:off x="1767602" y="3544738"/>
              <a:ext cx="149100" cy="88800"/>
            </a:xfrm>
            <a:prstGeom prst="triangle">
              <a:avLst>
                <a:gd fmla="val 50000" name="adj"/>
              </a:avLst>
            </a:prstGeom>
            <a:solidFill>
              <a:schemeClr val="lt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cxnSp>
          <p:nvCxnSpPr>
            <p:cNvPr id="3088" name="Google Shape;3088;p438"/>
            <p:cNvCxnSpPr/>
            <p:nvPr/>
          </p:nvCxnSpPr>
          <p:spPr>
            <a:xfrm rot="10800000">
              <a:off x="1842135" y="2081274"/>
              <a:ext cx="0" cy="1463400"/>
            </a:xfrm>
            <a:prstGeom prst="straightConnector1">
              <a:avLst/>
            </a:prstGeom>
            <a:noFill/>
            <a:ln cap="flat" cmpd="sng" w="41275">
              <a:solidFill>
                <a:schemeClr val="lt1"/>
              </a:solidFill>
              <a:prstDash val="solid"/>
              <a:round/>
              <a:headEnd len="sm" w="sm" type="none"/>
              <a:tailEnd len="sm" w="sm" type="none"/>
            </a:ln>
          </p:spPr>
        </p:cxnSp>
      </p:grpSp>
      <p:grpSp>
        <p:nvGrpSpPr>
          <p:cNvPr id="3089" name="Google Shape;3089;p438"/>
          <p:cNvGrpSpPr/>
          <p:nvPr/>
        </p:nvGrpSpPr>
        <p:grpSpPr>
          <a:xfrm>
            <a:off x="9456277" y="2756324"/>
            <a:ext cx="198750" cy="2069634"/>
            <a:chOff x="1767602" y="2081274"/>
            <a:chExt cx="149100" cy="1552264"/>
          </a:xfrm>
        </p:grpSpPr>
        <p:sp>
          <p:nvSpPr>
            <p:cNvPr id="3090" name="Google Shape;3090;p438"/>
            <p:cNvSpPr/>
            <p:nvPr/>
          </p:nvSpPr>
          <p:spPr>
            <a:xfrm flipH="1" rot="10800000">
              <a:off x="1767602" y="3544738"/>
              <a:ext cx="149100" cy="88800"/>
            </a:xfrm>
            <a:prstGeom prst="triangle">
              <a:avLst>
                <a:gd fmla="val 50000" name="adj"/>
              </a:avLst>
            </a:prstGeom>
            <a:solidFill>
              <a:schemeClr val="lt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cxnSp>
          <p:nvCxnSpPr>
            <p:cNvPr id="3091" name="Google Shape;3091;p438"/>
            <p:cNvCxnSpPr/>
            <p:nvPr/>
          </p:nvCxnSpPr>
          <p:spPr>
            <a:xfrm rot="10800000">
              <a:off x="1842135" y="2081274"/>
              <a:ext cx="0" cy="1463400"/>
            </a:xfrm>
            <a:prstGeom prst="straightConnector1">
              <a:avLst/>
            </a:prstGeom>
            <a:noFill/>
            <a:ln cap="flat" cmpd="sng" w="41275">
              <a:solidFill>
                <a:schemeClr val="lt1"/>
              </a:solidFill>
              <a:prstDash val="solid"/>
              <a:round/>
              <a:headEnd len="sm" w="sm" type="none"/>
              <a:tailEnd len="sm" w="sm" type="none"/>
            </a:ln>
          </p:spPr>
        </p:cxnSp>
      </p:grpSp>
      <p:sp>
        <p:nvSpPr>
          <p:cNvPr id="3092" name="Google Shape;3092;p438"/>
          <p:cNvSpPr/>
          <p:nvPr/>
        </p:nvSpPr>
        <p:spPr>
          <a:xfrm>
            <a:off x="749113" y="4890524"/>
            <a:ext cx="3412800" cy="1060800"/>
          </a:xfrm>
          <a:prstGeom prst="rect">
            <a:avLst/>
          </a:prstGeom>
          <a:noFill/>
          <a:ln cap="flat"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1" i="0" lang="en" sz="1500" u="none" cap="none" strike="noStrike">
                <a:solidFill>
                  <a:schemeClr val="accent2"/>
                </a:solidFill>
                <a:latin typeface="DM Sans"/>
                <a:ea typeface="DM Sans"/>
                <a:cs typeface="DM Sans"/>
                <a:sym typeface="DM Sans"/>
              </a:rPr>
              <a:t>NATIVE ACCESSIBILITY</a:t>
            </a:r>
            <a:endParaRPr b="1" i="0" sz="1500" u="none" cap="none" strike="noStrike">
              <a:solidFill>
                <a:schemeClr val="accent2"/>
              </a:solidFill>
              <a:latin typeface="DM Sans"/>
              <a:ea typeface="DM Sans"/>
              <a:cs typeface="DM Sans"/>
              <a:sym typeface="DM Sans"/>
            </a:endParaRPr>
          </a:p>
          <a:p>
            <a:pPr indent="0" lvl="0" marL="0" marR="0" rtl="0" algn="ctr">
              <a:lnSpc>
                <a:spcPct val="90000"/>
              </a:lnSpc>
              <a:spcBef>
                <a:spcPts val="800"/>
              </a:spcBef>
              <a:spcAft>
                <a:spcPts val="0"/>
              </a:spcAft>
              <a:buClr>
                <a:srgbClr val="000000"/>
              </a:buClr>
              <a:buSzPts val="1500"/>
              <a:buFont typeface="Arial"/>
              <a:buNone/>
            </a:pPr>
            <a:r>
              <a:rPr b="0" i="0" lang="en" sz="1500" u="none" cap="none" strike="noStrike">
                <a:solidFill>
                  <a:schemeClr val="lt1"/>
                </a:solidFill>
                <a:latin typeface="DM Sans"/>
                <a:ea typeface="DM Sans"/>
                <a:cs typeface="DM Sans"/>
                <a:sym typeface="DM Sans"/>
              </a:rPr>
              <a:t>Combine SAP and </a:t>
            </a:r>
            <a:r>
              <a:rPr lang="en" sz="1500">
                <a:solidFill>
                  <a:schemeClr val="lt1"/>
                </a:solidFill>
                <a:latin typeface="DM Sans"/>
                <a:ea typeface="DM Sans"/>
                <a:cs typeface="DM Sans"/>
                <a:sym typeface="DM Sans"/>
              </a:rPr>
              <a:t>external data</a:t>
            </a:r>
            <a:r>
              <a:rPr b="0" i="0" lang="en" sz="1500" u="none" cap="none" strike="noStrike">
                <a:solidFill>
                  <a:schemeClr val="lt1"/>
                </a:solidFill>
                <a:latin typeface="DM Sans"/>
                <a:ea typeface="DM Sans"/>
                <a:cs typeface="DM Sans"/>
                <a:sym typeface="DM Sans"/>
              </a:rPr>
              <a:t> without expensive workarounds</a:t>
            </a:r>
            <a:endParaRPr b="0" i="0" sz="1500" u="none" cap="none" strike="noStrike">
              <a:solidFill>
                <a:schemeClr val="lt1"/>
              </a:solidFill>
              <a:latin typeface="DM Sans"/>
              <a:ea typeface="DM Sans"/>
              <a:cs typeface="DM Sans"/>
              <a:sym typeface="DM Sans"/>
            </a:endParaRPr>
          </a:p>
        </p:txBody>
      </p:sp>
      <p:sp>
        <p:nvSpPr>
          <p:cNvPr id="3093" name="Google Shape;3093;p438"/>
          <p:cNvSpPr/>
          <p:nvPr/>
        </p:nvSpPr>
        <p:spPr>
          <a:xfrm>
            <a:off x="4299144" y="4890524"/>
            <a:ext cx="3412800" cy="1060800"/>
          </a:xfrm>
          <a:prstGeom prst="rect">
            <a:avLst/>
          </a:prstGeom>
          <a:noFill/>
          <a:ln cap="flat"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1" i="0" lang="en" sz="1500" u="none" cap="none" strike="noStrike">
                <a:solidFill>
                  <a:schemeClr val="accent2"/>
                </a:solidFill>
                <a:latin typeface="DM Sans"/>
                <a:ea typeface="DM Sans"/>
                <a:cs typeface="DM Sans"/>
                <a:sym typeface="DM Sans"/>
              </a:rPr>
              <a:t>HIGH TRUST</a:t>
            </a:r>
            <a:endParaRPr b="1" i="0" sz="1500" u="none" cap="none" strike="noStrike">
              <a:solidFill>
                <a:schemeClr val="accent2"/>
              </a:solidFill>
              <a:latin typeface="DM Sans"/>
              <a:ea typeface="DM Sans"/>
              <a:cs typeface="DM Sans"/>
              <a:sym typeface="DM Sans"/>
            </a:endParaRPr>
          </a:p>
          <a:p>
            <a:pPr indent="0" lvl="0" marL="0" marR="0" rtl="0" algn="ctr">
              <a:lnSpc>
                <a:spcPct val="90000"/>
              </a:lnSpc>
              <a:spcBef>
                <a:spcPts val="800"/>
              </a:spcBef>
              <a:spcAft>
                <a:spcPts val="0"/>
              </a:spcAft>
              <a:buClr>
                <a:srgbClr val="000000"/>
              </a:buClr>
              <a:buSzPts val="1500"/>
              <a:buFont typeface="Arial"/>
              <a:buNone/>
            </a:pPr>
            <a:r>
              <a:rPr b="0" i="0" lang="en" sz="1500" u="none" cap="none" strike="noStrike">
                <a:solidFill>
                  <a:schemeClr val="lt1"/>
                </a:solidFill>
                <a:latin typeface="DM Sans"/>
                <a:ea typeface="DM Sans"/>
                <a:cs typeface="DM Sans"/>
                <a:sym typeface="DM Sans"/>
              </a:rPr>
              <a:t>Maintain trust that data is </a:t>
            </a:r>
            <a:br>
              <a:rPr b="0" i="0" lang="en" sz="1500" u="none" cap="none" strike="noStrike">
                <a:solidFill>
                  <a:schemeClr val="lt1"/>
                </a:solidFill>
                <a:latin typeface="DM Sans"/>
                <a:ea typeface="DM Sans"/>
                <a:cs typeface="DM Sans"/>
                <a:sym typeface="DM Sans"/>
              </a:rPr>
            </a:br>
            <a:r>
              <a:rPr b="0" i="0" lang="en" sz="1500" u="none" cap="none" strike="noStrike">
                <a:solidFill>
                  <a:schemeClr val="lt1"/>
                </a:solidFill>
                <a:latin typeface="DM Sans"/>
                <a:ea typeface="DM Sans"/>
                <a:cs typeface="DM Sans"/>
                <a:sym typeface="DM Sans"/>
              </a:rPr>
              <a:t>accurate and protected</a:t>
            </a:r>
            <a:endParaRPr b="0" i="0" sz="1500" u="none" cap="none" strike="noStrike">
              <a:solidFill>
                <a:schemeClr val="lt1"/>
              </a:solidFill>
              <a:latin typeface="DM Sans"/>
              <a:ea typeface="DM Sans"/>
              <a:cs typeface="DM Sans"/>
              <a:sym typeface="DM Sans"/>
            </a:endParaRPr>
          </a:p>
        </p:txBody>
      </p:sp>
      <p:sp>
        <p:nvSpPr>
          <p:cNvPr id="3094" name="Google Shape;3094;p438"/>
          <p:cNvSpPr/>
          <p:nvPr/>
        </p:nvSpPr>
        <p:spPr>
          <a:xfrm>
            <a:off x="7849176" y="4890524"/>
            <a:ext cx="3412800" cy="1060800"/>
          </a:xfrm>
          <a:prstGeom prst="rect">
            <a:avLst/>
          </a:prstGeom>
          <a:noFill/>
          <a:ln cap="flat"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1" i="0" lang="en" sz="1500" u="none" cap="none" strike="noStrike">
                <a:solidFill>
                  <a:schemeClr val="accent2"/>
                </a:solidFill>
                <a:latin typeface="DM Sans"/>
                <a:ea typeface="DM Sans"/>
                <a:cs typeface="DM Sans"/>
                <a:sym typeface="DM Sans"/>
              </a:rPr>
              <a:t>DOMAIN-SPECIFIC AI</a:t>
            </a:r>
            <a:endParaRPr b="1" i="0" sz="1500" u="none" cap="none" strike="noStrike">
              <a:solidFill>
                <a:schemeClr val="accent2"/>
              </a:solidFill>
              <a:latin typeface="DM Sans"/>
              <a:ea typeface="DM Sans"/>
              <a:cs typeface="DM Sans"/>
              <a:sym typeface="DM Sans"/>
            </a:endParaRPr>
          </a:p>
          <a:p>
            <a:pPr indent="0" lvl="0" marL="0" marR="0" rtl="0" algn="ctr">
              <a:lnSpc>
                <a:spcPct val="90000"/>
              </a:lnSpc>
              <a:spcBef>
                <a:spcPts val="800"/>
              </a:spcBef>
              <a:spcAft>
                <a:spcPts val="0"/>
              </a:spcAft>
              <a:buClr>
                <a:srgbClr val="000000"/>
              </a:buClr>
              <a:buSzPts val="1500"/>
              <a:buFont typeface="Arial"/>
              <a:buNone/>
            </a:pPr>
            <a:r>
              <a:rPr b="0" i="0" lang="en" sz="1500" u="none" cap="none" strike="noStrike">
                <a:solidFill>
                  <a:schemeClr val="lt1"/>
                </a:solidFill>
                <a:latin typeface="DM Sans"/>
                <a:ea typeface="DM Sans"/>
                <a:cs typeface="DM Sans"/>
                <a:sym typeface="DM Sans"/>
              </a:rPr>
              <a:t>Build AI applications that </a:t>
            </a:r>
            <a:br>
              <a:rPr b="0" i="0" lang="en" sz="1500" u="none" cap="none" strike="noStrike">
                <a:solidFill>
                  <a:schemeClr val="lt1"/>
                </a:solidFill>
                <a:latin typeface="DM Sans"/>
                <a:ea typeface="DM Sans"/>
                <a:cs typeface="DM Sans"/>
                <a:sym typeface="DM Sans"/>
              </a:rPr>
            </a:br>
            <a:r>
              <a:rPr b="0" i="0" lang="en" sz="1500" u="none" cap="none" strike="noStrike">
                <a:solidFill>
                  <a:schemeClr val="lt1"/>
                </a:solidFill>
                <a:latin typeface="DM Sans"/>
                <a:ea typeface="DM Sans"/>
                <a:cs typeface="DM Sans"/>
                <a:sym typeface="DM Sans"/>
              </a:rPr>
              <a:t>understand your SAP and </a:t>
            </a:r>
            <a:r>
              <a:rPr lang="en" sz="1500">
                <a:solidFill>
                  <a:schemeClr val="lt1"/>
                </a:solidFill>
                <a:latin typeface="DM Sans"/>
                <a:ea typeface="DM Sans"/>
                <a:cs typeface="DM Sans"/>
                <a:sym typeface="DM Sans"/>
              </a:rPr>
              <a:t>external</a:t>
            </a:r>
            <a:r>
              <a:rPr b="0" i="0" lang="en" sz="1500" u="none" cap="none" strike="noStrike">
                <a:solidFill>
                  <a:schemeClr val="lt1"/>
                </a:solidFill>
                <a:latin typeface="DM Sans"/>
                <a:ea typeface="DM Sans"/>
                <a:cs typeface="DM Sans"/>
                <a:sym typeface="DM Sans"/>
              </a:rPr>
              <a:t> data</a:t>
            </a:r>
            <a:endParaRPr b="0" i="0" sz="1500" u="none" cap="none" strike="noStrike">
              <a:solidFill>
                <a:schemeClr val="lt1"/>
              </a:solidFill>
              <a:latin typeface="DM Sans"/>
              <a:ea typeface="DM Sans"/>
              <a:cs typeface="DM Sans"/>
              <a:sym typeface="DM Sans"/>
            </a:endParaRPr>
          </a:p>
        </p:txBody>
      </p:sp>
      <p:sp>
        <p:nvSpPr>
          <p:cNvPr id="3095" name="Google Shape;3095;p438"/>
          <p:cNvSpPr txBox="1"/>
          <p:nvPr>
            <p:ph type="title"/>
          </p:nvPr>
        </p:nvSpPr>
        <p:spPr>
          <a:xfrm>
            <a:off x="749113" y="535517"/>
            <a:ext cx="10512900" cy="584400"/>
          </a:xfrm>
          <a:prstGeom prst="rect">
            <a:avLst/>
          </a:prstGeom>
          <a:noFill/>
          <a:ln>
            <a:noFill/>
          </a:ln>
        </p:spPr>
        <p:txBody>
          <a:bodyPr anchorCtr="0" anchor="ctr" bIns="0" lIns="0" spcFirstLastPara="1" rIns="0" wrap="square" tIns="0">
            <a:normAutofit fontScale="90000"/>
          </a:bodyPr>
          <a:lstStyle/>
          <a:p>
            <a:pPr indent="0" lvl="0" marL="0" rtl="0" algn="l">
              <a:lnSpc>
                <a:spcPct val="100000"/>
              </a:lnSpc>
              <a:spcBef>
                <a:spcPts val="0"/>
              </a:spcBef>
              <a:spcAft>
                <a:spcPts val="0"/>
              </a:spcAft>
              <a:buSzPct val="41509"/>
              <a:buNone/>
            </a:pPr>
            <a:r>
              <a:rPr lang="en"/>
              <a:t>It’s been hard to make this a reality</a:t>
            </a:r>
            <a:endParaRPr/>
          </a:p>
        </p:txBody>
      </p:sp>
      <p:sp>
        <p:nvSpPr>
          <p:cNvPr id="3096" name="Google Shape;3096;p438"/>
          <p:cNvSpPr/>
          <p:nvPr/>
        </p:nvSpPr>
        <p:spPr>
          <a:xfrm>
            <a:off x="749113" y="1625968"/>
            <a:ext cx="3412800" cy="1065900"/>
          </a:xfrm>
          <a:prstGeom prst="rect">
            <a:avLst/>
          </a:prstGeom>
          <a:noFill/>
          <a:ln cap="flat" cmpd="sng" w="15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1" i="0" lang="en" sz="1500" u="none" cap="none" strike="noStrike">
                <a:solidFill>
                  <a:schemeClr val="dk2"/>
                </a:solidFill>
                <a:latin typeface="DM Sans"/>
                <a:ea typeface="DM Sans"/>
                <a:cs typeface="DM Sans"/>
                <a:sym typeface="DM Sans"/>
              </a:rPr>
              <a:t>HIGH COST</a:t>
            </a:r>
            <a:endParaRPr b="1" i="0" sz="1500" u="none" cap="none" strike="noStrike">
              <a:solidFill>
                <a:schemeClr val="dk2"/>
              </a:solidFill>
              <a:latin typeface="DM Sans"/>
              <a:ea typeface="DM Sans"/>
              <a:cs typeface="DM Sans"/>
              <a:sym typeface="DM Sans"/>
            </a:endParaRPr>
          </a:p>
          <a:p>
            <a:pPr indent="0" lvl="0" marL="0" marR="0" rtl="0" algn="ctr">
              <a:lnSpc>
                <a:spcPct val="90000"/>
              </a:lnSpc>
              <a:spcBef>
                <a:spcPts val="800"/>
              </a:spcBef>
              <a:spcAft>
                <a:spcPts val="0"/>
              </a:spcAft>
              <a:buClr>
                <a:srgbClr val="000000"/>
              </a:buClr>
              <a:buSzPts val="1500"/>
              <a:buFont typeface="Arial"/>
              <a:buNone/>
            </a:pPr>
            <a:r>
              <a:rPr b="0" i="0" lang="en" sz="1500" u="none" cap="none" strike="noStrike">
                <a:solidFill>
                  <a:schemeClr val="lt1"/>
                </a:solidFill>
                <a:latin typeface="DM Sans"/>
                <a:ea typeface="DM Sans"/>
                <a:cs typeface="DM Sans"/>
                <a:sym typeface="DM Sans"/>
              </a:rPr>
              <a:t>Extracting data is difficult, </a:t>
            </a:r>
            <a:br>
              <a:rPr b="0" i="0" lang="en" sz="1500" u="none" cap="none" strike="noStrike">
                <a:solidFill>
                  <a:schemeClr val="lt1"/>
                </a:solidFill>
                <a:latin typeface="DM Sans"/>
                <a:ea typeface="DM Sans"/>
                <a:cs typeface="DM Sans"/>
                <a:sym typeface="DM Sans"/>
              </a:rPr>
            </a:br>
            <a:r>
              <a:rPr b="0" i="0" lang="en" sz="1500" u="none" cap="none" strike="noStrike">
                <a:solidFill>
                  <a:schemeClr val="lt1"/>
                </a:solidFill>
                <a:latin typeface="DM Sans"/>
                <a:ea typeface="DM Sans"/>
                <a:cs typeface="DM Sans"/>
                <a:sym typeface="DM Sans"/>
              </a:rPr>
              <a:t>time-consuming, and slow</a:t>
            </a:r>
            <a:endParaRPr b="0" i="0" sz="1500" u="none" cap="none" strike="noStrike">
              <a:solidFill>
                <a:schemeClr val="lt1"/>
              </a:solidFill>
              <a:latin typeface="DM Sans"/>
              <a:ea typeface="DM Sans"/>
              <a:cs typeface="DM Sans"/>
              <a:sym typeface="DM Sans"/>
            </a:endParaRPr>
          </a:p>
        </p:txBody>
      </p:sp>
      <p:sp>
        <p:nvSpPr>
          <p:cNvPr id="3097" name="Google Shape;3097;p438"/>
          <p:cNvSpPr/>
          <p:nvPr/>
        </p:nvSpPr>
        <p:spPr>
          <a:xfrm>
            <a:off x="4299144" y="1625968"/>
            <a:ext cx="3412800" cy="1065900"/>
          </a:xfrm>
          <a:prstGeom prst="rect">
            <a:avLst/>
          </a:prstGeom>
          <a:noFill/>
          <a:ln cap="flat" cmpd="sng" w="15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1" i="0" lang="en" sz="1500" u="none" cap="none" strike="noStrike">
                <a:solidFill>
                  <a:schemeClr val="dk2"/>
                </a:solidFill>
                <a:latin typeface="DM Sans"/>
                <a:ea typeface="DM Sans"/>
                <a:cs typeface="DM Sans"/>
                <a:sym typeface="DM Sans"/>
              </a:rPr>
              <a:t>QUALITY CONCERNS</a:t>
            </a:r>
            <a:endParaRPr b="1" i="0" sz="1500" u="none" cap="none" strike="noStrike">
              <a:solidFill>
                <a:schemeClr val="dk2"/>
              </a:solidFill>
              <a:latin typeface="DM Sans"/>
              <a:ea typeface="DM Sans"/>
              <a:cs typeface="DM Sans"/>
              <a:sym typeface="DM Sans"/>
            </a:endParaRPr>
          </a:p>
          <a:p>
            <a:pPr indent="0" lvl="0" marL="0" marR="0" rtl="0" algn="ctr">
              <a:lnSpc>
                <a:spcPct val="90000"/>
              </a:lnSpc>
              <a:spcBef>
                <a:spcPts val="800"/>
              </a:spcBef>
              <a:spcAft>
                <a:spcPts val="0"/>
              </a:spcAft>
              <a:buNone/>
            </a:pPr>
            <a:r>
              <a:rPr b="0" i="0" lang="en" sz="1500" u="none" cap="none" strike="noStrike">
                <a:solidFill>
                  <a:schemeClr val="lt1"/>
                </a:solidFill>
                <a:latin typeface="DM Sans"/>
                <a:ea typeface="DM Sans"/>
                <a:cs typeface="DM Sans"/>
                <a:sym typeface="DM Sans"/>
              </a:rPr>
              <a:t>Current solutions inconsistently retain SAP context</a:t>
            </a:r>
            <a:endParaRPr b="0" i="0" sz="1500" u="none" cap="none" strike="noStrike">
              <a:solidFill>
                <a:schemeClr val="lt1"/>
              </a:solidFill>
              <a:latin typeface="DM Sans"/>
              <a:ea typeface="DM Sans"/>
              <a:cs typeface="DM Sans"/>
              <a:sym typeface="DM Sans"/>
            </a:endParaRPr>
          </a:p>
        </p:txBody>
      </p:sp>
      <p:sp>
        <p:nvSpPr>
          <p:cNvPr id="3098" name="Google Shape;3098;p438"/>
          <p:cNvSpPr/>
          <p:nvPr/>
        </p:nvSpPr>
        <p:spPr>
          <a:xfrm>
            <a:off x="7849176" y="1625968"/>
            <a:ext cx="3412800" cy="1065900"/>
          </a:xfrm>
          <a:prstGeom prst="rect">
            <a:avLst/>
          </a:prstGeom>
          <a:noFill/>
          <a:ln cap="flat" cmpd="sng" w="15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500"/>
              <a:buFont typeface="Arial"/>
              <a:buNone/>
            </a:pPr>
            <a:r>
              <a:rPr b="1" i="0" lang="en" sz="1500" u="none" cap="none" strike="noStrike">
                <a:solidFill>
                  <a:schemeClr val="dk2"/>
                </a:solidFill>
                <a:latin typeface="DM Sans"/>
                <a:ea typeface="DM Sans"/>
                <a:cs typeface="DM Sans"/>
                <a:sym typeface="DM Sans"/>
              </a:rPr>
              <a:t>MISSED INNOVATION</a:t>
            </a:r>
            <a:endParaRPr b="1" i="0" sz="1500" u="none" cap="none" strike="noStrike">
              <a:solidFill>
                <a:schemeClr val="dk2"/>
              </a:solidFill>
              <a:latin typeface="DM Sans"/>
              <a:ea typeface="DM Sans"/>
              <a:cs typeface="DM Sans"/>
              <a:sym typeface="DM Sans"/>
            </a:endParaRPr>
          </a:p>
          <a:p>
            <a:pPr indent="0" lvl="0" marL="0" marR="0" rtl="0" algn="ctr">
              <a:lnSpc>
                <a:spcPct val="90000"/>
              </a:lnSpc>
              <a:spcBef>
                <a:spcPts val="800"/>
              </a:spcBef>
              <a:spcAft>
                <a:spcPts val="0"/>
              </a:spcAft>
              <a:buNone/>
            </a:pPr>
            <a:r>
              <a:rPr b="0" i="0" lang="en" sz="1500" u="none" cap="none" strike="noStrike">
                <a:solidFill>
                  <a:schemeClr val="lt1"/>
                </a:solidFill>
                <a:latin typeface="DM Sans"/>
                <a:ea typeface="DM Sans"/>
                <a:cs typeface="DM Sans"/>
                <a:sym typeface="DM Sans"/>
              </a:rPr>
              <a:t>Production-quality AI applications are hard to achieve</a:t>
            </a:r>
            <a:endParaRPr b="0" i="0" sz="1500" u="none" cap="none" strike="noStrike">
              <a:solidFill>
                <a:schemeClr val="lt1"/>
              </a:solidFill>
              <a:latin typeface="DM Sans"/>
              <a:ea typeface="DM Sans"/>
              <a:cs typeface="DM Sans"/>
              <a:sym typeface="DM Sans"/>
            </a:endParaRPr>
          </a:p>
        </p:txBody>
      </p:sp>
      <p:sp>
        <p:nvSpPr>
          <p:cNvPr id="3099" name="Google Shape;3099;p438"/>
          <p:cNvSpPr/>
          <p:nvPr/>
        </p:nvSpPr>
        <p:spPr>
          <a:xfrm>
            <a:off x="1909602" y="3318375"/>
            <a:ext cx="8654100" cy="106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grpSp>
        <p:nvGrpSpPr>
          <p:cNvPr id="3100" name="Google Shape;3100;p438"/>
          <p:cNvGrpSpPr/>
          <p:nvPr/>
        </p:nvGrpSpPr>
        <p:grpSpPr>
          <a:xfrm>
            <a:off x="2518576" y="3458062"/>
            <a:ext cx="7436211" cy="786328"/>
            <a:chOff x="1927638" y="2619657"/>
            <a:chExt cx="5578553" cy="589761"/>
          </a:xfrm>
        </p:grpSpPr>
        <p:pic>
          <p:nvPicPr>
            <p:cNvPr id="3101" name="Google Shape;3101;p438"/>
            <p:cNvPicPr preferRelativeResize="0"/>
            <p:nvPr/>
          </p:nvPicPr>
          <p:blipFill rotWithShape="1">
            <a:blip r:embed="rId3">
              <a:alphaModFix/>
            </a:blip>
            <a:srcRect b="0" l="0" r="0" t="0"/>
            <a:stretch/>
          </p:blipFill>
          <p:spPr>
            <a:xfrm>
              <a:off x="1927638" y="2619657"/>
              <a:ext cx="1192320" cy="589761"/>
            </a:xfrm>
            <a:prstGeom prst="rect">
              <a:avLst/>
            </a:prstGeom>
            <a:noFill/>
            <a:ln>
              <a:noFill/>
            </a:ln>
          </p:spPr>
        </p:pic>
        <p:pic>
          <p:nvPicPr>
            <p:cNvPr id="3102" name="Google Shape;3102;p438"/>
            <p:cNvPicPr preferRelativeResize="0"/>
            <p:nvPr/>
          </p:nvPicPr>
          <p:blipFill rotWithShape="1">
            <a:blip r:embed="rId4">
              <a:alphaModFix/>
            </a:blip>
            <a:srcRect b="0" l="0" r="0" t="0"/>
            <a:stretch/>
          </p:blipFill>
          <p:spPr>
            <a:xfrm>
              <a:off x="4049873" y="2619657"/>
              <a:ext cx="3456318" cy="547837"/>
            </a:xfrm>
            <a:prstGeom prst="rect">
              <a:avLst/>
            </a:prstGeom>
            <a:noFill/>
            <a:ln>
              <a:noFill/>
            </a:ln>
          </p:spPr>
        </p:pic>
        <p:cxnSp>
          <p:nvCxnSpPr>
            <p:cNvPr id="3103" name="Google Shape;3103;p438"/>
            <p:cNvCxnSpPr/>
            <p:nvPr/>
          </p:nvCxnSpPr>
          <p:spPr>
            <a:xfrm>
              <a:off x="3584915" y="2648563"/>
              <a:ext cx="0" cy="489900"/>
            </a:xfrm>
            <a:prstGeom prst="straightConnector1">
              <a:avLst/>
            </a:prstGeom>
            <a:noFill/>
            <a:ln cap="flat" cmpd="sng" w="15875">
              <a:solidFill>
                <a:schemeClr val="dk1">
                  <a:alpha val="49800"/>
                </a:schemeClr>
              </a:solidFill>
              <a:prstDash val="solid"/>
              <a:round/>
              <a:headEnd len="sm" w="sm" type="none"/>
              <a:tailEnd len="sm" w="sm"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421"/>
          <p:cNvSpPr/>
          <p:nvPr/>
        </p:nvSpPr>
        <p:spPr>
          <a:xfrm>
            <a:off x="7466125" y="-106275"/>
            <a:ext cx="4807800" cy="702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40" name="Google Shape;2740;p421"/>
          <p:cNvSpPr txBox="1"/>
          <p:nvPr>
            <p:ph type="ctrTitle"/>
          </p:nvPr>
        </p:nvSpPr>
        <p:spPr>
          <a:xfrm>
            <a:off x="761808" y="2052050"/>
            <a:ext cx="6181200" cy="2387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5600"/>
              <a:buFont typeface="Arial"/>
              <a:buNone/>
            </a:pPr>
            <a:r>
              <a:rPr lang="en" sz="4900"/>
              <a:t>Migration + SAP</a:t>
            </a:r>
            <a:endParaRPr sz="4900"/>
          </a:p>
        </p:txBody>
      </p:sp>
      <p:sp>
        <p:nvSpPr>
          <p:cNvPr id="2741" name="Google Shape;2741;p421"/>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42" name="Google Shape;2742;p421"/>
          <p:cNvSpPr txBox="1"/>
          <p:nvPr>
            <p:ph idx="2" type="subTitle"/>
          </p:nvPr>
        </p:nvSpPr>
        <p:spPr>
          <a:xfrm>
            <a:off x="761817" y="5756000"/>
            <a:ext cx="5262300" cy="492300"/>
          </a:xfrm>
          <a:prstGeom prst="rect">
            <a:avLst/>
          </a:prstGeom>
        </p:spPr>
        <p:txBody>
          <a:bodyPr anchorCtr="0" anchor="t" bIns="0" lIns="91425" spcFirstLastPara="1" rIns="0" wrap="square" tIns="0">
            <a:noAutofit/>
          </a:bodyPr>
          <a:lstStyle/>
          <a:p>
            <a:pPr indent="0" lvl="0" marL="0" rtl="0" algn="l">
              <a:spcBef>
                <a:spcPts val="1100"/>
              </a:spcBef>
              <a:spcAft>
                <a:spcPts val="0"/>
              </a:spcAft>
              <a:buNone/>
            </a:pPr>
            <a:r>
              <a:t/>
            </a:r>
            <a:endParaRPr/>
          </a:p>
        </p:txBody>
      </p:sp>
      <p:sp>
        <p:nvSpPr>
          <p:cNvPr id="2743" name="Google Shape;2743;p421"/>
          <p:cNvSpPr txBox="1"/>
          <p:nvPr>
            <p:ph idx="4294967295" type="subTitle"/>
          </p:nvPr>
        </p:nvSpPr>
        <p:spPr>
          <a:xfrm>
            <a:off x="761825" y="4705825"/>
            <a:ext cx="6170100" cy="1224300"/>
          </a:xfrm>
          <a:prstGeom prst="rect">
            <a:avLst/>
          </a:prstGeom>
        </p:spPr>
        <p:txBody>
          <a:bodyPr anchorCtr="0" anchor="t" bIns="0" lIns="0" spcFirstLastPara="1" rIns="0" wrap="square" tIns="0">
            <a:noAutofit/>
          </a:bodyPr>
          <a:lstStyle/>
          <a:p>
            <a:pPr indent="0" lvl="0" marL="57150" rtl="0" algn="l">
              <a:spcBef>
                <a:spcPts val="0"/>
              </a:spcBef>
              <a:spcAft>
                <a:spcPts val="0"/>
              </a:spcAft>
              <a:buNone/>
            </a:pPr>
            <a:r>
              <a:rPr lang="en" sz="1800"/>
              <a:t>Data Intelligence Webinar Series</a:t>
            </a:r>
            <a:endParaRPr sz="1800"/>
          </a:p>
        </p:txBody>
      </p:sp>
      <p:pic>
        <p:nvPicPr>
          <p:cNvPr id="2744" name="Google Shape;2744;p421"/>
          <p:cNvPicPr preferRelativeResize="0"/>
          <p:nvPr/>
        </p:nvPicPr>
        <p:blipFill>
          <a:blip r:embed="rId3">
            <a:alphaModFix/>
          </a:blip>
          <a:stretch>
            <a:fillRect/>
          </a:stretch>
        </p:blipFill>
        <p:spPr>
          <a:xfrm>
            <a:off x="7791325" y="1360362"/>
            <a:ext cx="4092824" cy="41372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439"/>
          <p:cNvSpPr/>
          <p:nvPr/>
        </p:nvSpPr>
        <p:spPr>
          <a:xfrm>
            <a:off x="6975584" y="2067533"/>
            <a:ext cx="3573000" cy="122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sp>
        <p:nvSpPr>
          <p:cNvPr id="3109" name="Google Shape;3109;p439"/>
          <p:cNvSpPr txBox="1"/>
          <p:nvPr>
            <p:ph type="title"/>
          </p:nvPr>
        </p:nvSpPr>
        <p:spPr>
          <a:xfrm>
            <a:off x="749261" y="332399"/>
            <a:ext cx="10512600" cy="583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en" sz="3700"/>
              <a:t>Power your SAP data with AI</a:t>
            </a:r>
            <a:endParaRPr sz="3700"/>
          </a:p>
        </p:txBody>
      </p:sp>
      <p:sp>
        <p:nvSpPr>
          <p:cNvPr id="3110" name="Google Shape;3110;p439"/>
          <p:cNvSpPr txBox="1"/>
          <p:nvPr/>
        </p:nvSpPr>
        <p:spPr>
          <a:xfrm>
            <a:off x="9890251" y="566616"/>
            <a:ext cx="768300" cy="452400"/>
          </a:xfrm>
          <a:prstGeom prst="rect">
            <a:avLst/>
          </a:prstGeom>
          <a:noFill/>
          <a:ln>
            <a:noFill/>
          </a:ln>
        </p:spPr>
        <p:txBody>
          <a:bodyPr anchorCtr="0" anchor="t" bIns="45700" lIns="0" spcFirstLastPara="1" rIns="0" wrap="square" tIns="45700">
            <a:spAutoFit/>
          </a:bodyPr>
          <a:lstStyle/>
          <a:p>
            <a:pPr indent="0" lvl="0" marL="0" marR="0" rtl="0" algn="ctr">
              <a:lnSpc>
                <a:spcPct val="90000"/>
              </a:lnSpc>
              <a:spcBef>
                <a:spcPts val="0"/>
              </a:spcBef>
              <a:spcAft>
                <a:spcPts val="0"/>
              </a:spcAft>
              <a:buClr>
                <a:srgbClr val="000000"/>
              </a:buClr>
              <a:buSzPts val="1100"/>
              <a:buFont typeface="Arial"/>
              <a:buNone/>
            </a:pPr>
            <a:r>
              <a:rPr b="1" i="0" lang="en" sz="900" u="none" cap="none" strike="noStrike">
                <a:solidFill>
                  <a:schemeClr val="dk1"/>
                </a:solidFill>
                <a:latin typeface="DM Sans"/>
                <a:ea typeface="DM Sans"/>
                <a:cs typeface="DM Sans"/>
                <a:sym typeface="DM Sans"/>
              </a:rPr>
              <a:t>Data Warehousing</a:t>
            </a:r>
            <a:endParaRPr b="1" i="0" sz="9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1100"/>
              <a:buFont typeface="Arial"/>
              <a:buNone/>
            </a:pPr>
            <a:r>
              <a:rPr b="0" i="0" lang="en" sz="800" u="none" cap="none" strike="noStrike">
                <a:solidFill>
                  <a:schemeClr val="dk1"/>
                </a:solidFill>
                <a:latin typeface="DM Sans"/>
                <a:ea typeface="DM Sans"/>
                <a:cs typeface="DM Sans"/>
                <a:sym typeface="DM Sans"/>
              </a:rPr>
              <a:t>Databricks SQL</a:t>
            </a:r>
            <a:endParaRPr b="0" i="0" sz="800" u="none" cap="none" strike="noStrike">
              <a:solidFill>
                <a:schemeClr val="dk1"/>
              </a:solidFill>
              <a:latin typeface="DM Sans"/>
              <a:ea typeface="DM Sans"/>
              <a:cs typeface="DM Sans"/>
              <a:sym typeface="DM Sans"/>
            </a:endParaRPr>
          </a:p>
        </p:txBody>
      </p:sp>
      <p:sp>
        <p:nvSpPr>
          <p:cNvPr id="3111" name="Google Shape;3111;p439"/>
          <p:cNvSpPr txBox="1"/>
          <p:nvPr/>
        </p:nvSpPr>
        <p:spPr>
          <a:xfrm>
            <a:off x="10742855" y="566619"/>
            <a:ext cx="671400" cy="452400"/>
          </a:xfrm>
          <a:prstGeom prst="rect">
            <a:avLst/>
          </a:prstGeom>
          <a:noFill/>
          <a:ln>
            <a:noFill/>
          </a:ln>
        </p:spPr>
        <p:txBody>
          <a:bodyPr anchorCtr="0" anchor="t" bIns="45700" lIns="0" spcFirstLastPara="1" rIns="0" wrap="square" tIns="45700">
            <a:spAutoFit/>
          </a:bodyPr>
          <a:lstStyle/>
          <a:p>
            <a:pPr indent="0" lvl="0" marL="0" marR="0" rtl="0" algn="ctr">
              <a:lnSpc>
                <a:spcPct val="90000"/>
              </a:lnSpc>
              <a:spcBef>
                <a:spcPts val="0"/>
              </a:spcBef>
              <a:spcAft>
                <a:spcPts val="0"/>
              </a:spcAft>
              <a:buClr>
                <a:srgbClr val="000000"/>
              </a:buClr>
              <a:buSzPts val="1100"/>
              <a:buFont typeface="Arial"/>
              <a:buNone/>
            </a:pPr>
            <a:r>
              <a:rPr b="1" i="0" lang="en" sz="900" u="none" cap="none" strike="noStrike">
                <a:solidFill>
                  <a:schemeClr val="dk1"/>
                </a:solidFill>
                <a:latin typeface="DM Sans"/>
                <a:ea typeface="DM Sans"/>
                <a:cs typeface="DM Sans"/>
                <a:sym typeface="DM Sans"/>
              </a:rPr>
              <a:t>Data Engineering</a:t>
            </a:r>
            <a:endParaRPr b="1" i="0" sz="9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1100"/>
              <a:buFont typeface="Arial"/>
              <a:buNone/>
            </a:pPr>
            <a:r>
              <a:rPr b="0" i="0" lang="en" sz="800" u="none" cap="none" strike="noStrike">
                <a:solidFill>
                  <a:schemeClr val="dk1"/>
                </a:solidFill>
                <a:latin typeface="DM Sans"/>
                <a:ea typeface="DM Sans"/>
                <a:cs typeface="DM Sans"/>
                <a:sym typeface="DM Sans"/>
              </a:rPr>
              <a:t>LakeFlow</a:t>
            </a:r>
            <a:endParaRPr b="0" i="0" sz="800" u="none" cap="none" strike="noStrike">
              <a:solidFill>
                <a:schemeClr val="dk1"/>
              </a:solidFill>
              <a:latin typeface="DM Sans"/>
              <a:ea typeface="DM Sans"/>
              <a:cs typeface="DM Sans"/>
              <a:sym typeface="DM Sans"/>
            </a:endParaRPr>
          </a:p>
        </p:txBody>
      </p:sp>
      <p:sp>
        <p:nvSpPr>
          <p:cNvPr id="3112" name="Google Shape;3112;p439"/>
          <p:cNvSpPr/>
          <p:nvPr/>
        </p:nvSpPr>
        <p:spPr>
          <a:xfrm>
            <a:off x="1561840" y="1182567"/>
            <a:ext cx="9180900" cy="3742500"/>
          </a:xfrm>
          <a:prstGeom prst="rect">
            <a:avLst/>
          </a:prstGeom>
          <a:noFill/>
          <a:ln cap="flat" cmpd="sng" w="25400">
            <a:solidFill>
              <a:schemeClr val="accent6"/>
            </a:solidFill>
            <a:prstDash val="solid"/>
            <a:round/>
            <a:headEnd len="sm" w="sm" type="none"/>
            <a:tailEnd len="sm" w="sm" type="none"/>
          </a:ln>
        </p:spPr>
        <p:txBody>
          <a:bodyPr anchorCtr="0" anchor="t" bIns="121875" lIns="121875" spcFirstLastPara="1" rIns="121875" wrap="square" tIns="182825">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DM Sans"/>
                <a:ea typeface="DM Sans"/>
                <a:cs typeface="DM Sans"/>
                <a:sym typeface="DM Sans"/>
              </a:rPr>
              <a:t>SAP Business Data Cloud</a:t>
            </a:r>
            <a:br>
              <a:rPr b="1" i="0" lang="en" sz="2100" u="none" cap="none" strike="noStrike">
                <a:solidFill>
                  <a:schemeClr val="lt1"/>
                </a:solidFill>
                <a:latin typeface="DM Sans"/>
                <a:ea typeface="DM Sans"/>
                <a:cs typeface="DM Sans"/>
                <a:sym typeface="DM Sans"/>
              </a:rPr>
            </a:br>
            <a:r>
              <a:rPr b="0" i="0" lang="en" sz="1500" u="none" cap="none" strike="noStrike">
                <a:solidFill>
                  <a:schemeClr val="accent6"/>
                </a:solidFill>
                <a:latin typeface="DM Sans"/>
                <a:ea typeface="DM Sans"/>
                <a:cs typeface="DM Sans"/>
                <a:sym typeface="DM Sans"/>
              </a:rPr>
              <a:t>Frictionless AI and analytics on your SAP data products</a:t>
            </a:r>
            <a:endParaRPr b="0" i="0" sz="1500" u="none" cap="none" strike="noStrike">
              <a:solidFill>
                <a:schemeClr val="accent6"/>
              </a:solidFill>
              <a:latin typeface="DM Sans"/>
              <a:ea typeface="DM Sans"/>
              <a:cs typeface="DM Sans"/>
              <a:sym typeface="DM Sans"/>
            </a:endParaRPr>
          </a:p>
        </p:txBody>
      </p:sp>
      <p:sp>
        <p:nvSpPr>
          <p:cNvPr id="3113" name="Google Shape;3113;p439"/>
          <p:cNvSpPr/>
          <p:nvPr/>
        </p:nvSpPr>
        <p:spPr>
          <a:xfrm>
            <a:off x="1851001" y="3699064"/>
            <a:ext cx="3386400" cy="410400"/>
          </a:xfrm>
          <a:prstGeom prst="roundRect">
            <a:avLst>
              <a:gd fmla="val 16667" name="adj"/>
            </a:avLst>
          </a:prstGeom>
          <a:solidFill>
            <a:schemeClr val="accent6"/>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DM Sans"/>
                <a:ea typeface="DM Sans"/>
                <a:cs typeface="DM Sans"/>
                <a:sym typeface="DM Sans"/>
              </a:rPr>
              <a:t>SAP BW[/4]HANA on RISE</a:t>
            </a:r>
            <a:endParaRPr b="0" i="0" sz="1900" u="none" cap="none" strike="noStrike">
              <a:solidFill>
                <a:srgbClr val="000000"/>
              </a:solidFill>
              <a:latin typeface="Arial"/>
              <a:ea typeface="Arial"/>
              <a:cs typeface="Arial"/>
              <a:sym typeface="Arial"/>
            </a:endParaRPr>
          </a:p>
        </p:txBody>
      </p:sp>
      <p:sp>
        <p:nvSpPr>
          <p:cNvPr id="3114" name="Google Shape;3114;p439"/>
          <p:cNvSpPr/>
          <p:nvPr/>
        </p:nvSpPr>
        <p:spPr>
          <a:xfrm>
            <a:off x="1851001" y="2611377"/>
            <a:ext cx="3386400" cy="410400"/>
          </a:xfrm>
          <a:prstGeom prst="roundRect">
            <a:avLst>
              <a:gd fmla="val 16667" name="adj"/>
            </a:avLst>
          </a:prstGeom>
          <a:solidFill>
            <a:schemeClr val="accent6"/>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DM Sans"/>
                <a:ea typeface="DM Sans"/>
                <a:cs typeface="DM Sans"/>
                <a:sym typeface="DM Sans"/>
              </a:rPr>
              <a:t>SAP Analytics Cloud</a:t>
            </a:r>
            <a:endParaRPr b="0" i="0" sz="1500" u="none" cap="none" strike="noStrike">
              <a:solidFill>
                <a:schemeClr val="lt1"/>
              </a:solidFill>
              <a:latin typeface="DM Sans"/>
              <a:ea typeface="DM Sans"/>
              <a:cs typeface="DM Sans"/>
              <a:sym typeface="DM Sans"/>
            </a:endParaRPr>
          </a:p>
        </p:txBody>
      </p:sp>
      <p:sp>
        <p:nvSpPr>
          <p:cNvPr id="3115" name="Google Shape;3115;p439"/>
          <p:cNvSpPr/>
          <p:nvPr/>
        </p:nvSpPr>
        <p:spPr>
          <a:xfrm>
            <a:off x="1851001" y="3155220"/>
            <a:ext cx="3386400" cy="410400"/>
          </a:xfrm>
          <a:prstGeom prst="roundRect">
            <a:avLst>
              <a:gd fmla="val 16667" name="adj"/>
            </a:avLst>
          </a:prstGeom>
          <a:solidFill>
            <a:schemeClr val="accent6"/>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DM Sans"/>
                <a:ea typeface="DM Sans"/>
                <a:cs typeface="DM Sans"/>
                <a:sym typeface="DM Sans"/>
              </a:rPr>
              <a:t>SAP Datasphere</a:t>
            </a:r>
            <a:endParaRPr b="0" i="0" sz="1900" u="none" cap="none" strike="noStrike">
              <a:solidFill>
                <a:srgbClr val="000000"/>
              </a:solidFill>
              <a:latin typeface="Arial"/>
              <a:ea typeface="Arial"/>
              <a:cs typeface="Arial"/>
              <a:sym typeface="Arial"/>
            </a:endParaRPr>
          </a:p>
        </p:txBody>
      </p:sp>
      <p:sp>
        <p:nvSpPr>
          <p:cNvPr id="3116" name="Google Shape;3116;p439"/>
          <p:cNvSpPr/>
          <p:nvPr/>
        </p:nvSpPr>
        <p:spPr>
          <a:xfrm>
            <a:off x="1749428" y="4346967"/>
            <a:ext cx="6374400" cy="440100"/>
          </a:xfrm>
          <a:prstGeom prst="roundRect">
            <a:avLst>
              <a:gd fmla="val 16667" name="adj"/>
            </a:avLst>
          </a:prstGeom>
          <a:solidFill>
            <a:srgbClr val="4299E0"/>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DM Sans"/>
                <a:ea typeface="DM Sans"/>
                <a:cs typeface="DM Sans"/>
                <a:sym typeface="DM Sans"/>
              </a:rPr>
              <a:t>Curated, Context-rich SAP Data Products</a:t>
            </a:r>
            <a:endParaRPr b="0" i="0" sz="1600" u="none" cap="none" strike="noStrike">
              <a:solidFill>
                <a:schemeClr val="lt1"/>
              </a:solidFill>
              <a:latin typeface="DM Sans"/>
              <a:ea typeface="DM Sans"/>
              <a:cs typeface="DM Sans"/>
              <a:sym typeface="DM Sans"/>
            </a:endParaRPr>
          </a:p>
        </p:txBody>
      </p:sp>
      <p:sp>
        <p:nvSpPr>
          <p:cNvPr id="3117" name="Google Shape;3117;p439"/>
          <p:cNvSpPr/>
          <p:nvPr/>
        </p:nvSpPr>
        <p:spPr>
          <a:xfrm>
            <a:off x="1851001" y="2067533"/>
            <a:ext cx="3386400" cy="410400"/>
          </a:xfrm>
          <a:prstGeom prst="roundRect">
            <a:avLst>
              <a:gd fmla="val 16667" name="adj"/>
            </a:avLst>
          </a:prstGeom>
          <a:solidFill>
            <a:schemeClr val="accent6"/>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DM Sans"/>
                <a:ea typeface="DM Sans"/>
                <a:cs typeface="DM Sans"/>
                <a:sym typeface="DM Sans"/>
              </a:rPr>
              <a:t>SAP Insight Apps</a:t>
            </a:r>
            <a:endParaRPr b="0" i="0" sz="1900" u="none" cap="none" strike="noStrike">
              <a:solidFill>
                <a:srgbClr val="000000"/>
              </a:solidFill>
              <a:latin typeface="Arial"/>
              <a:ea typeface="Arial"/>
              <a:cs typeface="Arial"/>
              <a:sym typeface="Arial"/>
            </a:endParaRPr>
          </a:p>
        </p:txBody>
      </p:sp>
      <p:sp>
        <p:nvSpPr>
          <p:cNvPr id="3118" name="Google Shape;3118;p439"/>
          <p:cNvSpPr/>
          <p:nvPr/>
        </p:nvSpPr>
        <p:spPr>
          <a:xfrm>
            <a:off x="6975927" y="3279163"/>
            <a:ext cx="3573000" cy="543900"/>
          </a:xfrm>
          <a:prstGeom prst="rect">
            <a:avLst/>
          </a:prstGeom>
          <a:solidFill>
            <a:srgbClr val="FF5F46"/>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DM Sans"/>
              <a:ea typeface="DM Sans"/>
              <a:cs typeface="DM Sans"/>
              <a:sym typeface="DM Sans"/>
            </a:endParaRPr>
          </a:p>
        </p:txBody>
      </p:sp>
      <p:grpSp>
        <p:nvGrpSpPr>
          <p:cNvPr id="3119" name="Google Shape;3119;p439"/>
          <p:cNvGrpSpPr/>
          <p:nvPr/>
        </p:nvGrpSpPr>
        <p:grpSpPr>
          <a:xfrm>
            <a:off x="7864909" y="3407036"/>
            <a:ext cx="2499321" cy="288304"/>
            <a:chOff x="6193601" y="2762861"/>
            <a:chExt cx="2405970" cy="277535"/>
          </a:xfrm>
        </p:grpSpPr>
        <p:pic>
          <p:nvPicPr>
            <p:cNvPr id="3120" name="Google Shape;3120;p439"/>
            <p:cNvPicPr preferRelativeResize="0"/>
            <p:nvPr/>
          </p:nvPicPr>
          <p:blipFill rotWithShape="1">
            <a:blip r:embed="rId3">
              <a:alphaModFix/>
            </a:blip>
            <a:srcRect b="0" l="0" r="0" t="0"/>
            <a:stretch/>
          </p:blipFill>
          <p:spPr>
            <a:xfrm>
              <a:off x="6193601" y="2762861"/>
              <a:ext cx="561238" cy="277535"/>
            </a:xfrm>
            <a:prstGeom prst="rect">
              <a:avLst/>
            </a:prstGeom>
            <a:noFill/>
            <a:ln>
              <a:noFill/>
            </a:ln>
          </p:spPr>
        </p:pic>
        <p:pic>
          <p:nvPicPr>
            <p:cNvPr id="3121" name="Google Shape;3121;p439"/>
            <p:cNvPicPr preferRelativeResize="0"/>
            <p:nvPr/>
          </p:nvPicPr>
          <p:blipFill rotWithShape="1">
            <a:blip r:embed="rId4">
              <a:alphaModFix/>
            </a:blip>
            <a:srcRect b="0" l="0" r="0" t="0"/>
            <a:stretch/>
          </p:blipFill>
          <p:spPr>
            <a:xfrm>
              <a:off x="6848383" y="2762861"/>
              <a:ext cx="1751188" cy="275467"/>
            </a:xfrm>
            <a:prstGeom prst="rect">
              <a:avLst/>
            </a:prstGeom>
            <a:noFill/>
            <a:ln>
              <a:noFill/>
            </a:ln>
          </p:spPr>
        </p:pic>
      </p:grpSp>
      <p:grpSp>
        <p:nvGrpSpPr>
          <p:cNvPr id="3122" name="Google Shape;3122;p439"/>
          <p:cNvGrpSpPr/>
          <p:nvPr/>
        </p:nvGrpSpPr>
        <p:grpSpPr>
          <a:xfrm>
            <a:off x="7355493" y="3795005"/>
            <a:ext cx="486266" cy="579896"/>
            <a:chOff x="7218346" y="3084590"/>
            <a:chExt cx="364791" cy="434933"/>
          </a:xfrm>
        </p:grpSpPr>
        <p:grpSp>
          <p:nvGrpSpPr>
            <p:cNvPr id="3123" name="Google Shape;3123;p439"/>
            <p:cNvGrpSpPr/>
            <p:nvPr/>
          </p:nvGrpSpPr>
          <p:grpSpPr>
            <a:xfrm>
              <a:off x="7218346" y="3084590"/>
              <a:ext cx="364791" cy="434933"/>
              <a:chOff x="7218346" y="3063553"/>
              <a:chExt cx="364791" cy="434933"/>
            </a:xfrm>
          </p:grpSpPr>
          <p:sp>
            <p:nvSpPr>
              <p:cNvPr id="3124" name="Google Shape;3124;p439"/>
              <p:cNvSpPr/>
              <p:nvPr/>
            </p:nvSpPr>
            <p:spPr>
              <a:xfrm>
                <a:off x="7218346" y="3063553"/>
                <a:ext cx="364791" cy="434933"/>
              </a:xfrm>
              <a:custGeom>
                <a:rect b="b" l="l" r="r" t="t"/>
                <a:pathLst>
                  <a:path extrusionOk="0" h="434933" w="364791">
                    <a:moveTo>
                      <a:pt x="0" y="217467"/>
                    </a:moveTo>
                    <a:lnTo>
                      <a:pt x="364791" y="217467"/>
                    </a:lnTo>
                    <a:lnTo>
                      <a:pt x="182396" y="434933"/>
                    </a:lnTo>
                    <a:close/>
                    <a:moveTo>
                      <a:pt x="182396" y="0"/>
                    </a:moveTo>
                    <a:lnTo>
                      <a:pt x="364791" y="217466"/>
                    </a:lnTo>
                    <a:lnTo>
                      <a:pt x="0" y="217466"/>
                    </a:lnTo>
                    <a:close/>
                  </a:path>
                </a:pathLst>
              </a:custGeom>
              <a:gradFill>
                <a:gsLst>
                  <a:gs pos="0">
                    <a:schemeClr val="dk2"/>
                  </a:gs>
                  <a:gs pos="27000">
                    <a:schemeClr val="dk2"/>
                  </a:gs>
                  <a:gs pos="73000">
                    <a:schemeClr val="accent6"/>
                  </a:gs>
                  <a:gs pos="100000">
                    <a:schemeClr val="accent6"/>
                  </a:gs>
                </a:gsLst>
                <a:lin ang="5400012" scaled="0"/>
              </a:gradFill>
              <a:ln>
                <a:noFill/>
              </a:ln>
              <a:effectLst>
                <a:outerShdw blurRad="63500" sx="102000" rotWithShape="0" algn="ctr" sy="102000">
                  <a:srgbClr val="000000">
                    <a:alpha val="40000"/>
                  </a:srgbClr>
                </a:outerShdw>
              </a:effectLst>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3125" name="Google Shape;3125;p439"/>
              <p:cNvSpPr/>
              <p:nvPr/>
            </p:nvSpPr>
            <p:spPr>
              <a:xfrm>
                <a:off x="7289514" y="3169793"/>
                <a:ext cx="222600" cy="222600"/>
              </a:xfrm>
              <a:prstGeom prst="ellipse">
                <a:avLst/>
              </a:prstGeom>
              <a:solidFill>
                <a:schemeClr val="lt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grpSp>
        <p:pic>
          <p:nvPicPr>
            <p:cNvPr id="3126" name="Google Shape;3126;p439"/>
            <p:cNvPicPr preferRelativeResize="0"/>
            <p:nvPr/>
          </p:nvPicPr>
          <p:blipFill rotWithShape="1">
            <a:blip r:embed="rId5">
              <a:alphaModFix/>
            </a:blip>
            <a:srcRect b="0" l="0" r="79588" t="0"/>
            <a:stretch/>
          </p:blipFill>
          <p:spPr>
            <a:xfrm>
              <a:off x="7322679" y="3221357"/>
              <a:ext cx="164009" cy="134379"/>
            </a:xfrm>
            <a:prstGeom prst="rect">
              <a:avLst/>
            </a:prstGeom>
            <a:noFill/>
            <a:ln>
              <a:noFill/>
            </a:ln>
          </p:spPr>
        </p:pic>
      </p:grpSp>
      <p:sp>
        <p:nvSpPr>
          <p:cNvPr id="3127" name="Google Shape;3127;p439"/>
          <p:cNvSpPr txBox="1"/>
          <p:nvPr/>
        </p:nvSpPr>
        <p:spPr>
          <a:xfrm>
            <a:off x="7550811" y="2106660"/>
            <a:ext cx="1810800" cy="36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DM Sans"/>
                <a:ea typeface="DM Sans"/>
                <a:cs typeface="DM Sans"/>
                <a:sym typeface="DM Sans"/>
              </a:rPr>
              <a:t>AI and Data Science</a:t>
            </a:r>
            <a:endParaRPr b="1" i="0" sz="11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DM Sans"/>
                <a:ea typeface="DM Sans"/>
                <a:cs typeface="DM Sans"/>
                <a:sym typeface="DM Sans"/>
              </a:rPr>
              <a:t>Mosaic AI</a:t>
            </a:r>
            <a:endParaRPr b="0" i="0" sz="800" u="none" cap="none" strike="noStrike">
              <a:solidFill>
                <a:schemeClr val="lt1"/>
              </a:solidFill>
              <a:latin typeface="DM Sans"/>
              <a:ea typeface="DM Sans"/>
              <a:cs typeface="DM Sans"/>
              <a:sym typeface="DM Sans"/>
            </a:endParaRPr>
          </a:p>
        </p:txBody>
      </p:sp>
      <p:sp>
        <p:nvSpPr>
          <p:cNvPr id="3128" name="Google Shape;3128;p439"/>
          <p:cNvSpPr/>
          <p:nvPr/>
        </p:nvSpPr>
        <p:spPr>
          <a:xfrm>
            <a:off x="1561843" y="5190200"/>
            <a:ext cx="4970700" cy="590100"/>
          </a:xfrm>
          <a:prstGeom prst="rect">
            <a:avLst/>
          </a:prstGeom>
          <a:noFill/>
          <a:ln cap="flat" cmpd="sng" w="25400">
            <a:solidFill>
              <a:schemeClr val="accent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DM Sans"/>
                <a:ea typeface="DM Sans"/>
                <a:cs typeface="DM Sans"/>
                <a:sym typeface="DM Sans"/>
              </a:rPr>
              <a:t>SAP Applications</a:t>
            </a:r>
            <a:endParaRPr b="1" i="0" sz="15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accent6"/>
                </a:solidFill>
                <a:latin typeface="DM Sans"/>
                <a:ea typeface="DM Sans"/>
                <a:cs typeface="DM Sans"/>
                <a:sym typeface="DM Sans"/>
              </a:rPr>
              <a:t>S/4HANA RISE Private Cloud, Successfactors, Ariba, etc.</a:t>
            </a:r>
            <a:endParaRPr b="0" i="0" sz="1400" u="none" cap="none" strike="noStrike">
              <a:solidFill>
                <a:schemeClr val="accent6"/>
              </a:solidFill>
              <a:latin typeface="DM Sans"/>
              <a:ea typeface="DM Sans"/>
              <a:cs typeface="DM Sans"/>
              <a:sym typeface="DM Sans"/>
            </a:endParaRPr>
          </a:p>
        </p:txBody>
      </p:sp>
      <p:sp>
        <p:nvSpPr>
          <p:cNvPr id="3129" name="Google Shape;3129;p439"/>
          <p:cNvSpPr/>
          <p:nvPr/>
        </p:nvSpPr>
        <p:spPr>
          <a:xfrm rot="-5400000">
            <a:off x="4523379" y="4953759"/>
            <a:ext cx="123933" cy="193861"/>
          </a:xfrm>
          <a:custGeom>
            <a:rect b="b" l="l" r="r" t="t"/>
            <a:pathLst>
              <a:path extrusionOk="0" h="698599" w="446607">
                <a:moveTo>
                  <a:pt x="22492" y="23321"/>
                </a:moveTo>
                <a:lnTo>
                  <a:pt x="23586" y="22239"/>
                </a:lnTo>
                <a:cubicBezTo>
                  <a:pt x="53575" y="-7413"/>
                  <a:pt x="102190" y="-7413"/>
                  <a:pt x="132180" y="22239"/>
                </a:cubicBezTo>
                <a:lnTo>
                  <a:pt x="435040" y="321683"/>
                </a:lnTo>
                <a:cubicBezTo>
                  <a:pt x="450464" y="336937"/>
                  <a:pt x="450464" y="361662"/>
                  <a:pt x="435040" y="376916"/>
                </a:cubicBezTo>
                <a:lnTo>
                  <a:pt x="132180" y="676361"/>
                </a:lnTo>
                <a:cubicBezTo>
                  <a:pt x="102190" y="706012"/>
                  <a:pt x="53575" y="706012"/>
                  <a:pt x="23586" y="676361"/>
                </a:cubicBezTo>
                <a:lnTo>
                  <a:pt x="22492" y="675278"/>
                </a:lnTo>
                <a:cubicBezTo>
                  <a:pt x="-7497" y="645627"/>
                  <a:pt x="-7497" y="597565"/>
                  <a:pt x="22492" y="567913"/>
                </a:cubicBezTo>
                <a:lnTo>
                  <a:pt x="219950" y="372688"/>
                </a:lnTo>
                <a:cubicBezTo>
                  <a:pt x="233017" y="359779"/>
                  <a:pt x="233017" y="338831"/>
                  <a:pt x="219950" y="325922"/>
                </a:cubicBezTo>
                <a:lnTo>
                  <a:pt x="22492" y="130697"/>
                </a:lnTo>
                <a:cubicBezTo>
                  <a:pt x="-7497" y="101046"/>
                  <a:pt x="-7497" y="52984"/>
                  <a:pt x="22492" y="23332"/>
                </a:cubicBezTo>
                <a:close/>
              </a:path>
            </a:pathLst>
          </a:custGeom>
          <a:solidFill>
            <a:schemeClr val="accent6"/>
          </a:solidFill>
          <a:ln>
            <a:noFill/>
          </a:ln>
        </p:spPr>
        <p:txBody>
          <a:bodyPr anchorCtr="0" anchor="ctr" bIns="60925" lIns="121875" spcFirstLastPara="1" rIns="121875"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3130" name="Google Shape;3130;p439"/>
          <p:cNvPicPr preferRelativeResize="0"/>
          <p:nvPr/>
        </p:nvPicPr>
        <p:blipFill rotWithShape="1">
          <a:blip r:embed="rId6">
            <a:alphaModFix/>
          </a:blip>
          <a:srcRect b="0" l="0" r="0" t="0"/>
          <a:stretch/>
        </p:blipFill>
        <p:spPr>
          <a:xfrm>
            <a:off x="7151885" y="2126839"/>
            <a:ext cx="325323" cy="325323"/>
          </a:xfrm>
          <a:prstGeom prst="rect">
            <a:avLst/>
          </a:prstGeom>
          <a:noFill/>
          <a:ln>
            <a:noFill/>
          </a:ln>
        </p:spPr>
      </p:pic>
      <p:sp>
        <p:nvSpPr>
          <p:cNvPr id="3131" name="Google Shape;3131;p439"/>
          <p:cNvSpPr txBox="1"/>
          <p:nvPr/>
        </p:nvSpPr>
        <p:spPr>
          <a:xfrm>
            <a:off x="7550811" y="2498885"/>
            <a:ext cx="1810800" cy="36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DM Sans"/>
                <a:ea typeface="DM Sans"/>
                <a:cs typeface="DM Sans"/>
                <a:sym typeface="DM Sans"/>
              </a:rPr>
              <a:t>Data Warehousing</a:t>
            </a:r>
            <a:endParaRPr b="1" i="0" sz="11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DM Sans"/>
                <a:ea typeface="DM Sans"/>
                <a:cs typeface="DM Sans"/>
                <a:sym typeface="DM Sans"/>
              </a:rPr>
              <a:t>Databricks SQL</a:t>
            </a:r>
            <a:endParaRPr b="0" i="0" sz="800" u="none" cap="none" strike="noStrike">
              <a:solidFill>
                <a:schemeClr val="lt1"/>
              </a:solidFill>
              <a:latin typeface="DM Sans"/>
              <a:ea typeface="DM Sans"/>
              <a:cs typeface="DM Sans"/>
              <a:sym typeface="DM Sans"/>
            </a:endParaRPr>
          </a:p>
        </p:txBody>
      </p:sp>
      <p:sp>
        <p:nvSpPr>
          <p:cNvPr id="3132" name="Google Shape;3132;p439"/>
          <p:cNvSpPr txBox="1"/>
          <p:nvPr/>
        </p:nvSpPr>
        <p:spPr>
          <a:xfrm>
            <a:off x="7550811" y="2891111"/>
            <a:ext cx="1810800" cy="36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DM Sans"/>
                <a:ea typeface="DM Sans"/>
                <a:cs typeface="DM Sans"/>
                <a:sym typeface="DM Sans"/>
              </a:rPr>
              <a:t>Data Governance</a:t>
            </a:r>
            <a:endParaRPr b="1" i="0" sz="11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DM Sans"/>
                <a:ea typeface="DM Sans"/>
                <a:cs typeface="DM Sans"/>
                <a:sym typeface="DM Sans"/>
              </a:rPr>
              <a:t>Unity Catalog</a:t>
            </a:r>
            <a:endParaRPr b="0" i="0" sz="800" u="none" cap="none" strike="noStrike">
              <a:solidFill>
                <a:schemeClr val="lt1"/>
              </a:solidFill>
              <a:latin typeface="DM Sans"/>
              <a:ea typeface="DM Sans"/>
              <a:cs typeface="DM Sans"/>
              <a:sym typeface="DM Sans"/>
            </a:endParaRPr>
          </a:p>
        </p:txBody>
      </p:sp>
      <p:sp>
        <p:nvSpPr>
          <p:cNvPr id="3133" name="Google Shape;3133;p439"/>
          <p:cNvSpPr/>
          <p:nvPr/>
        </p:nvSpPr>
        <p:spPr>
          <a:xfrm>
            <a:off x="7171174" y="2926399"/>
            <a:ext cx="288172" cy="296580"/>
          </a:xfrm>
          <a:custGeom>
            <a:rect b="b" l="l" r="r" t="t"/>
            <a:pathLst>
              <a:path extrusionOk="0" h="1108709" w="1077277">
                <a:moveTo>
                  <a:pt x="915353" y="767715"/>
                </a:moveTo>
                <a:lnTo>
                  <a:pt x="915353" y="613410"/>
                </a:lnTo>
                <a:lnTo>
                  <a:pt x="842963" y="613410"/>
                </a:lnTo>
                <a:lnTo>
                  <a:pt x="842963" y="514350"/>
                </a:lnTo>
                <a:cubicBezTo>
                  <a:pt x="842963" y="364808"/>
                  <a:pt x="734378" y="240983"/>
                  <a:pt x="592455" y="215265"/>
                </a:cubicBezTo>
                <a:lnTo>
                  <a:pt x="592455" y="129540"/>
                </a:lnTo>
                <a:cubicBezTo>
                  <a:pt x="592455" y="112395"/>
                  <a:pt x="583883" y="96203"/>
                  <a:pt x="570548" y="86678"/>
                </a:cubicBezTo>
                <a:cubicBezTo>
                  <a:pt x="564833" y="82868"/>
                  <a:pt x="559118" y="80010"/>
                  <a:pt x="553403" y="78105"/>
                </a:cubicBezTo>
                <a:lnTo>
                  <a:pt x="553403" y="0"/>
                </a:lnTo>
                <a:lnTo>
                  <a:pt x="524828" y="0"/>
                </a:lnTo>
                <a:lnTo>
                  <a:pt x="524828" y="78105"/>
                </a:lnTo>
                <a:cubicBezTo>
                  <a:pt x="519113" y="80010"/>
                  <a:pt x="513398" y="82868"/>
                  <a:pt x="507682" y="86678"/>
                </a:cubicBezTo>
                <a:cubicBezTo>
                  <a:pt x="494348" y="97155"/>
                  <a:pt x="485775" y="112395"/>
                  <a:pt x="485775" y="129540"/>
                </a:cubicBezTo>
                <a:lnTo>
                  <a:pt x="485775" y="215265"/>
                </a:lnTo>
                <a:cubicBezTo>
                  <a:pt x="343853" y="240983"/>
                  <a:pt x="235267" y="364808"/>
                  <a:pt x="235267" y="514350"/>
                </a:cubicBezTo>
                <a:lnTo>
                  <a:pt x="235267" y="568643"/>
                </a:lnTo>
                <a:lnTo>
                  <a:pt x="706755" y="568643"/>
                </a:lnTo>
                <a:lnTo>
                  <a:pt x="706755" y="499110"/>
                </a:lnTo>
                <a:cubicBezTo>
                  <a:pt x="706755" y="395288"/>
                  <a:pt x="677228" y="305753"/>
                  <a:pt x="630555" y="255270"/>
                </a:cubicBezTo>
                <a:cubicBezTo>
                  <a:pt x="737235" y="292418"/>
                  <a:pt x="814388" y="395288"/>
                  <a:pt x="814388" y="515303"/>
                </a:cubicBezTo>
                <a:lnTo>
                  <a:pt x="814388" y="563880"/>
                </a:lnTo>
                <a:lnTo>
                  <a:pt x="814388" y="563880"/>
                </a:lnTo>
                <a:lnTo>
                  <a:pt x="814388" y="613410"/>
                </a:lnTo>
                <a:lnTo>
                  <a:pt x="162878" y="613410"/>
                </a:lnTo>
                <a:lnTo>
                  <a:pt x="162878" y="723900"/>
                </a:lnTo>
                <a:lnTo>
                  <a:pt x="842963" y="722948"/>
                </a:lnTo>
                <a:lnTo>
                  <a:pt x="842963" y="708660"/>
                </a:lnTo>
                <a:lnTo>
                  <a:pt x="842963" y="708660"/>
                </a:lnTo>
                <a:lnTo>
                  <a:pt x="842963" y="641985"/>
                </a:lnTo>
                <a:lnTo>
                  <a:pt x="886778" y="641985"/>
                </a:lnTo>
                <a:lnTo>
                  <a:pt x="886778" y="767715"/>
                </a:lnTo>
                <a:lnTo>
                  <a:pt x="953" y="767715"/>
                </a:lnTo>
                <a:lnTo>
                  <a:pt x="953" y="1029653"/>
                </a:lnTo>
                <a:lnTo>
                  <a:pt x="143828" y="1029653"/>
                </a:lnTo>
                <a:lnTo>
                  <a:pt x="143828" y="910590"/>
                </a:lnTo>
                <a:cubicBezTo>
                  <a:pt x="143828" y="901065"/>
                  <a:pt x="147638" y="892493"/>
                  <a:pt x="154305" y="885825"/>
                </a:cubicBezTo>
                <a:cubicBezTo>
                  <a:pt x="160973" y="879158"/>
                  <a:pt x="169545" y="875348"/>
                  <a:pt x="179070" y="875348"/>
                </a:cubicBezTo>
                <a:cubicBezTo>
                  <a:pt x="198120" y="875348"/>
                  <a:pt x="214313" y="891540"/>
                  <a:pt x="214313" y="910590"/>
                </a:cubicBezTo>
                <a:lnTo>
                  <a:pt x="214313" y="1029653"/>
                </a:lnTo>
                <a:lnTo>
                  <a:pt x="323850" y="1029653"/>
                </a:lnTo>
                <a:lnTo>
                  <a:pt x="323850" y="910590"/>
                </a:lnTo>
                <a:cubicBezTo>
                  <a:pt x="323850" y="891540"/>
                  <a:pt x="340043" y="875348"/>
                  <a:pt x="359093" y="875348"/>
                </a:cubicBezTo>
                <a:cubicBezTo>
                  <a:pt x="378143" y="875348"/>
                  <a:pt x="394335" y="891540"/>
                  <a:pt x="394335" y="910590"/>
                </a:cubicBezTo>
                <a:lnTo>
                  <a:pt x="394335" y="1029653"/>
                </a:lnTo>
                <a:lnTo>
                  <a:pt x="503873" y="1029653"/>
                </a:lnTo>
                <a:lnTo>
                  <a:pt x="503873" y="910590"/>
                </a:lnTo>
                <a:cubicBezTo>
                  <a:pt x="503873" y="891540"/>
                  <a:pt x="520065" y="875348"/>
                  <a:pt x="539115" y="875348"/>
                </a:cubicBezTo>
                <a:cubicBezTo>
                  <a:pt x="558165" y="875348"/>
                  <a:pt x="574358" y="891540"/>
                  <a:pt x="574358" y="910590"/>
                </a:cubicBezTo>
                <a:lnTo>
                  <a:pt x="574358" y="1029653"/>
                </a:lnTo>
                <a:lnTo>
                  <a:pt x="683895" y="1029653"/>
                </a:lnTo>
                <a:lnTo>
                  <a:pt x="683895" y="910590"/>
                </a:lnTo>
                <a:cubicBezTo>
                  <a:pt x="683895" y="891540"/>
                  <a:pt x="700088" y="875348"/>
                  <a:pt x="719138" y="875348"/>
                </a:cubicBezTo>
                <a:cubicBezTo>
                  <a:pt x="728663" y="875348"/>
                  <a:pt x="737235" y="879158"/>
                  <a:pt x="743903" y="885825"/>
                </a:cubicBezTo>
                <a:cubicBezTo>
                  <a:pt x="750570" y="892493"/>
                  <a:pt x="754380" y="901065"/>
                  <a:pt x="754380" y="910590"/>
                </a:cubicBezTo>
                <a:lnTo>
                  <a:pt x="754380" y="1029653"/>
                </a:lnTo>
                <a:lnTo>
                  <a:pt x="863918" y="1029653"/>
                </a:lnTo>
                <a:lnTo>
                  <a:pt x="863918" y="910590"/>
                </a:lnTo>
                <a:cubicBezTo>
                  <a:pt x="863918" y="901065"/>
                  <a:pt x="867728" y="892493"/>
                  <a:pt x="874395" y="885825"/>
                </a:cubicBezTo>
                <a:cubicBezTo>
                  <a:pt x="881063" y="879158"/>
                  <a:pt x="889635" y="875348"/>
                  <a:pt x="899160" y="875348"/>
                </a:cubicBezTo>
                <a:cubicBezTo>
                  <a:pt x="918210" y="875348"/>
                  <a:pt x="934403" y="891540"/>
                  <a:pt x="934403" y="910590"/>
                </a:cubicBezTo>
                <a:lnTo>
                  <a:pt x="934403" y="1029653"/>
                </a:lnTo>
                <a:lnTo>
                  <a:pt x="1010603" y="1029653"/>
                </a:lnTo>
                <a:lnTo>
                  <a:pt x="1010603" y="1001078"/>
                </a:lnTo>
                <a:lnTo>
                  <a:pt x="962978" y="1001078"/>
                </a:lnTo>
                <a:lnTo>
                  <a:pt x="962978" y="910590"/>
                </a:lnTo>
                <a:cubicBezTo>
                  <a:pt x="962978" y="875348"/>
                  <a:pt x="934403" y="846773"/>
                  <a:pt x="899160" y="846773"/>
                </a:cubicBezTo>
                <a:cubicBezTo>
                  <a:pt x="882015" y="846773"/>
                  <a:pt x="865823" y="853440"/>
                  <a:pt x="854393" y="865823"/>
                </a:cubicBezTo>
                <a:cubicBezTo>
                  <a:pt x="842010" y="878205"/>
                  <a:pt x="835343" y="894398"/>
                  <a:pt x="835343" y="910590"/>
                </a:cubicBezTo>
                <a:lnTo>
                  <a:pt x="835343" y="1001078"/>
                </a:lnTo>
                <a:lnTo>
                  <a:pt x="782955" y="1001078"/>
                </a:lnTo>
                <a:lnTo>
                  <a:pt x="782955" y="910590"/>
                </a:lnTo>
                <a:cubicBezTo>
                  <a:pt x="782955" y="893445"/>
                  <a:pt x="776288" y="877253"/>
                  <a:pt x="763905" y="865823"/>
                </a:cubicBezTo>
                <a:cubicBezTo>
                  <a:pt x="751523" y="853440"/>
                  <a:pt x="735330" y="846773"/>
                  <a:pt x="719138" y="846773"/>
                </a:cubicBezTo>
                <a:cubicBezTo>
                  <a:pt x="683895" y="846773"/>
                  <a:pt x="655320" y="875348"/>
                  <a:pt x="655320" y="910590"/>
                </a:cubicBezTo>
                <a:lnTo>
                  <a:pt x="655320" y="1001078"/>
                </a:lnTo>
                <a:lnTo>
                  <a:pt x="602933" y="1001078"/>
                </a:lnTo>
                <a:lnTo>
                  <a:pt x="602933" y="910590"/>
                </a:lnTo>
                <a:cubicBezTo>
                  <a:pt x="602933" y="875348"/>
                  <a:pt x="574358" y="846773"/>
                  <a:pt x="539115" y="846773"/>
                </a:cubicBezTo>
                <a:cubicBezTo>
                  <a:pt x="503873" y="846773"/>
                  <a:pt x="475298" y="875348"/>
                  <a:pt x="475298" y="910590"/>
                </a:cubicBezTo>
                <a:lnTo>
                  <a:pt x="475298" y="1001078"/>
                </a:lnTo>
                <a:lnTo>
                  <a:pt x="422910" y="1001078"/>
                </a:lnTo>
                <a:lnTo>
                  <a:pt x="422910" y="910590"/>
                </a:lnTo>
                <a:cubicBezTo>
                  <a:pt x="422910" y="875348"/>
                  <a:pt x="394335" y="846773"/>
                  <a:pt x="359093" y="846773"/>
                </a:cubicBezTo>
                <a:cubicBezTo>
                  <a:pt x="323850" y="846773"/>
                  <a:pt x="295275" y="875348"/>
                  <a:pt x="295275" y="910590"/>
                </a:cubicBezTo>
                <a:lnTo>
                  <a:pt x="295275" y="1001078"/>
                </a:lnTo>
                <a:lnTo>
                  <a:pt x="242888" y="1001078"/>
                </a:lnTo>
                <a:lnTo>
                  <a:pt x="242888" y="910590"/>
                </a:lnTo>
                <a:cubicBezTo>
                  <a:pt x="242888" y="875348"/>
                  <a:pt x="214313" y="846773"/>
                  <a:pt x="179070" y="846773"/>
                </a:cubicBezTo>
                <a:cubicBezTo>
                  <a:pt x="161925" y="846773"/>
                  <a:pt x="145733" y="853440"/>
                  <a:pt x="134303" y="865823"/>
                </a:cubicBezTo>
                <a:cubicBezTo>
                  <a:pt x="121920" y="878205"/>
                  <a:pt x="115253" y="894398"/>
                  <a:pt x="115253" y="910590"/>
                </a:cubicBezTo>
                <a:lnTo>
                  <a:pt x="115253" y="1001078"/>
                </a:lnTo>
                <a:lnTo>
                  <a:pt x="29528" y="1001078"/>
                </a:lnTo>
                <a:lnTo>
                  <a:pt x="29528" y="796290"/>
                </a:lnTo>
                <a:lnTo>
                  <a:pt x="1049655" y="796290"/>
                </a:lnTo>
                <a:lnTo>
                  <a:pt x="1049655" y="1080135"/>
                </a:lnTo>
                <a:lnTo>
                  <a:pt x="0" y="1080135"/>
                </a:lnTo>
                <a:lnTo>
                  <a:pt x="0" y="1108710"/>
                </a:lnTo>
                <a:lnTo>
                  <a:pt x="1077278" y="1108710"/>
                </a:lnTo>
                <a:lnTo>
                  <a:pt x="1077278" y="767715"/>
                </a:lnTo>
                <a:lnTo>
                  <a:pt x="915353" y="767715"/>
                </a:lnTo>
                <a:close/>
                <a:moveTo>
                  <a:pt x="514350" y="129540"/>
                </a:moveTo>
                <a:cubicBezTo>
                  <a:pt x="514350" y="121920"/>
                  <a:pt x="518160" y="114300"/>
                  <a:pt x="524828" y="109538"/>
                </a:cubicBezTo>
                <a:cubicBezTo>
                  <a:pt x="533400" y="102870"/>
                  <a:pt x="544830" y="102870"/>
                  <a:pt x="554355" y="109538"/>
                </a:cubicBezTo>
                <a:cubicBezTo>
                  <a:pt x="561023" y="114300"/>
                  <a:pt x="564833" y="121920"/>
                  <a:pt x="564833" y="129540"/>
                </a:cubicBezTo>
                <a:lnTo>
                  <a:pt x="564833" y="212408"/>
                </a:lnTo>
                <a:cubicBezTo>
                  <a:pt x="557213" y="211455"/>
                  <a:pt x="550545" y="211455"/>
                  <a:pt x="543878" y="211455"/>
                </a:cubicBezTo>
                <a:cubicBezTo>
                  <a:pt x="543878" y="211455"/>
                  <a:pt x="543878" y="211455"/>
                  <a:pt x="543878" y="211455"/>
                </a:cubicBezTo>
                <a:cubicBezTo>
                  <a:pt x="541020" y="211455"/>
                  <a:pt x="537210" y="211455"/>
                  <a:pt x="534353" y="211455"/>
                </a:cubicBezTo>
                <a:cubicBezTo>
                  <a:pt x="534353" y="211455"/>
                  <a:pt x="534353" y="211455"/>
                  <a:pt x="534353" y="211455"/>
                </a:cubicBezTo>
                <a:cubicBezTo>
                  <a:pt x="527685" y="211455"/>
                  <a:pt x="521018" y="211455"/>
                  <a:pt x="515303" y="212408"/>
                </a:cubicBezTo>
                <a:lnTo>
                  <a:pt x="515303" y="129540"/>
                </a:lnTo>
                <a:close/>
                <a:moveTo>
                  <a:pt x="678180" y="540068"/>
                </a:moveTo>
                <a:lnTo>
                  <a:pt x="263843" y="540068"/>
                </a:lnTo>
                <a:lnTo>
                  <a:pt x="263843" y="515303"/>
                </a:lnTo>
                <a:cubicBezTo>
                  <a:pt x="263843" y="395288"/>
                  <a:pt x="340995" y="293370"/>
                  <a:pt x="447675" y="256223"/>
                </a:cubicBezTo>
                <a:cubicBezTo>
                  <a:pt x="401003" y="306705"/>
                  <a:pt x="371475" y="395288"/>
                  <a:pt x="371475" y="499110"/>
                </a:cubicBezTo>
                <a:lnTo>
                  <a:pt x="400050" y="499110"/>
                </a:lnTo>
                <a:cubicBezTo>
                  <a:pt x="400050" y="364808"/>
                  <a:pt x="454343" y="255270"/>
                  <a:pt x="524828" y="241935"/>
                </a:cubicBezTo>
                <a:lnTo>
                  <a:pt x="524828" y="499110"/>
                </a:lnTo>
                <a:lnTo>
                  <a:pt x="553403" y="499110"/>
                </a:lnTo>
                <a:lnTo>
                  <a:pt x="553403" y="241935"/>
                </a:lnTo>
                <a:cubicBezTo>
                  <a:pt x="623888" y="255270"/>
                  <a:pt x="678180" y="364808"/>
                  <a:pt x="678180" y="499110"/>
                </a:cubicBezTo>
                <a:lnTo>
                  <a:pt x="678180" y="540068"/>
                </a:lnTo>
                <a:close/>
                <a:moveTo>
                  <a:pt x="814388" y="694373"/>
                </a:moveTo>
                <a:lnTo>
                  <a:pt x="191453" y="695325"/>
                </a:lnTo>
                <a:lnTo>
                  <a:pt x="191453" y="641985"/>
                </a:lnTo>
                <a:lnTo>
                  <a:pt x="814388" y="641985"/>
                </a:lnTo>
                <a:lnTo>
                  <a:pt x="814388" y="694373"/>
                </a:lnTo>
                <a:close/>
              </a:path>
            </a:pathLst>
          </a:custGeom>
          <a:solidFill>
            <a:schemeClr val="dk2"/>
          </a:solidFill>
          <a:ln>
            <a:noFill/>
          </a:ln>
        </p:spPr>
        <p:txBody>
          <a:bodyPr anchorCtr="0" anchor="ctr" bIns="60925" lIns="121875" spcFirstLastPara="1" rIns="121875"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4" name="Google Shape;3134;p439"/>
          <p:cNvSpPr/>
          <p:nvPr/>
        </p:nvSpPr>
        <p:spPr>
          <a:xfrm>
            <a:off x="7222775" y="2550461"/>
            <a:ext cx="183489" cy="262468"/>
          </a:xfrm>
          <a:custGeom>
            <a:rect b="b" l="l" r="r" t="t"/>
            <a:pathLst>
              <a:path extrusionOk="0" h="945832" w="661223">
                <a:moveTo>
                  <a:pt x="335280" y="0"/>
                </a:moveTo>
                <a:cubicBezTo>
                  <a:pt x="230505" y="0"/>
                  <a:pt x="134303" y="15240"/>
                  <a:pt x="71438" y="40958"/>
                </a:cubicBezTo>
                <a:cubicBezTo>
                  <a:pt x="14288" y="64770"/>
                  <a:pt x="2857" y="92393"/>
                  <a:pt x="2857" y="110490"/>
                </a:cubicBezTo>
                <a:cubicBezTo>
                  <a:pt x="2857" y="127635"/>
                  <a:pt x="13335" y="153353"/>
                  <a:pt x="62865" y="176213"/>
                </a:cubicBezTo>
                <a:cubicBezTo>
                  <a:pt x="65723" y="177165"/>
                  <a:pt x="68580" y="179070"/>
                  <a:pt x="71438" y="180023"/>
                </a:cubicBezTo>
                <a:cubicBezTo>
                  <a:pt x="79057" y="182880"/>
                  <a:pt x="87630" y="186690"/>
                  <a:pt x="97155" y="189548"/>
                </a:cubicBezTo>
                <a:cubicBezTo>
                  <a:pt x="159068" y="209550"/>
                  <a:pt x="245745" y="220980"/>
                  <a:pt x="335280" y="220980"/>
                </a:cubicBezTo>
                <a:cubicBezTo>
                  <a:pt x="416243" y="220980"/>
                  <a:pt x="495300" y="211455"/>
                  <a:pt x="554355" y="195263"/>
                </a:cubicBezTo>
                <a:lnTo>
                  <a:pt x="554355" y="407670"/>
                </a:lnTo>
                <a:cubicBezTo>
                  <a:pt x="496253" y="424815"/>
                  <a:pt x="417195" y="435293"/>
                  <a:pt x="335280" y="435293"/>
                </a:cubicBezTo>
                <a:cubicBezTo>
                  <a:pt x="248603" y="435293"/>
                  <a:pt x="164783" y="423863"/>
                  <a:pt x="105728" y="404813"/>
                </a:cubicBezTo>
                <a:lnTo>
                  <a:pt x="86678" y="399097"/>
                </a:lnTo>
                <a:lnTo>
                  <a:pt x="86678" y="670560"/>
                </a:lnTo>
                <a:lnTo>
                  <a:pt x="96203" y="673418"/>
                </a:lnTo>
                <a:cubicBezTo>
                  <a:pt x="158115" y="693420"/>
                  <a:pt x="244793" y="704850"/>
                  <a:pt x="334328" y="704850"/>
                </a:cubicBezTo>
                <a:cubicBezTo>
                  <a:pt x="415290" y="704850"/>
                  <a:pt x="494347" y="695325"/>
                  <a:pt x="553403" y="679133"/>
                </a:cubicBezTo>
                <a:lnTo>
                  <a:pt x="553403" y="890588"/>
                </a:lnTo>
                <a:cubicBezTo>
                  <a:pt x="495300" y="907733"/>
                  <a:pt x="416243" y="918210"/>
                  <a:pt x="334328" y="918210"/>
                </a:cubicBezTo>
                <a:cubicBezTo>
                  <a:pt x="247650" y="918210"/>
                  <a:pt x="163830" y="906780"/>
                  <a:pt x="104775" y="887730"/>
                </a:cubicBezTo>
                <a:cubicBezTo>
                  <a:pt x="96203" y="884873"/>
                  <a:pt x="88582" y="882015"/>
                  <a:pt x="81915" y="879158"/>
                </a:cubicBezTo>
                <a:cubicBezTo>
                  <a:pt x="49530" y="865823"/>
                  <a:pt x="30480" y="849630"/>
                  <a:pt x="30480" y="836295"/>
                </a:cubicBezTo>
                <a:lnTo>
                  <a:pt x="30480" y="836295"/>
                </a:lnTo>
                <a:lnTo>
                  <a:pt x="30480" y="764858"/>
                </a:lnTo>
                <a:cubicBezTo>
                  <a:pt x="39053" y="771525"/>
                  <a:pt x="49530" y="777240"/>
                  <a:pt x="61913" y="783908"/>
                </a:cubicBezTo>
                <a:cubicBezTo>
                  <a:pt x="64770" y="784860"/>
                  <a:pt x="67628" y="786765"/>
                  <a:pt x="70485" y="787718"/>
                </a:cubicBezTo>
                <a:cubicBezTo>
                  <a:pt x="78105" y="790575"/>
                  <a:pt x="85725" y="793433"/>
                  <a:pt x="96203" y="797243"/>
                </a:cubicBezTo>
                <a:cubicBezTo>
                  <a:pt x="158115" y="817245"/>
                  <a:pt x="244793" y="828675"/>
                  <a:pt x="334328" y="828675"/>
                </a:cubicBezTo>
                <a:cubicBezTo>
                  <a:pt x="388620" y="828675"/>
                  <a:pt x="442913" y="824865"/>
                  <a:pt x="490538" y="816293"/>
                </a:cubicBezTo>
                <a:lnTo>
                  <a:pt x="485775" y="787718"/>
                </a:lnTo>
                <a:cubicBezTo>
                  <a:pt x="440055" y="795338"/>
                  <a:pt x="387668" y="799148"/>
                  <a:pt x="334328" y="799148"/>
                </a:cubicBezTo>
                <a:cubicBezTo>
                  <a:pt x="247650" y="799148"/>
                  <a:pt x="163830" y="787718"/>
                  <a:pt x="104775" y="768668"/>
                </a:cubicBezTo>
                <a:cubicBezTo>
                  <a:pt x="95250" y="765810"/>
                  <a:pt x="87630" y="762953"/>
                  <a:pt x="80963" y="760095"/>
                </a:cubicBezTo>
                <a:cubicBezTo>
                  <a:pt x="78105" y="759143"/>
                  <a:pt x="76200" y="758190"/>
                  <a:pt x="73343" y="757238"/>
                </a:cubicBezTo>
                <a:cubicBezTo>
                  <a:pt x="45720" y="743903"/>
                  <a:pt x="29528" y="729615"/>
                  <a:pt x="29528" y="717233"/>
                </a:cubicBezTo>
                <a:lnTo>
                  <a:pt x="29528" y="282893"/>
                </a:lnTo>
                <a:cubicBezTo>
                  <a:pt x="38100" y="289560"/>
                  <a:pt x="48578" y="295275"/>
                  <a:pt x="60960" y="301943"/>
                </a:cubicBezTo>
                <a:cubicBezTo>
                  <a:pt x="63818" y="302895"/>
                  <a:pt x="66675" y="304800"/>
                  <a:pt x="69532" y="305753"/>
                </a:cubicBezTo>
                <a:cubicBezTo>
                  <a:pt x="76200" y="308610"/>
                  <a:pt x="84773" y="311468"/>
                  <a:pt x="95250" y="315278"/>
                </a:cubicBezTo>
                <a:cubicBezTo>
                  <a:pt x="157163" y="335280"/>
                  <a:pt x="243840" y="346710"/>
                  <a:pt x="333375" y="346710"/>
                </a:cubicBezTo>
                <a:cubicBezTo>
                  <a:pt x="387668" y="346710"/>
                  <a:pt x="441960" y="342900"/>
                  <a:pt x="489585" y="334328"/>
                </a:cubicBezTo>
                <a:lnTo>
                  <a:pt x="484822" y="305753"/>
                </a:lnTo>
                <a:cubicBezTo>
                  <a:pt x="439103" y="313373"/>
                  <a:pt x="386715" y="317183"/>
                  <a:pt x="333375" y="317183"/>
                </a:cubicBezTo>
                <a:cubicBezTo>
                  <a:pt x="246697" y="317183"/>
                  <a:pt x="162878" y="305753"/>
                  <a:pt x="103823" y="286703"/>
                </a:cubicBezTo>
                <a:cubicBezTo>
                  <a:pt x="94298" y="283845"/>
                  <a:pt x="86678" y="280988"/>
                  <a:pt x="80010" y="278130"/>
                </a:cubicBezTo>
                <a:cubicBezTo>
                  <a:pt x="77153" y="277178"/>
                  <a:pt x="75248" y="276225"/>
                  <a:pt x="72390" y="275273"/>
                </a:cubicBezTo>
                <a:cubicBezTo>
                  <a:pt x="44768" y="261938"/>
                  <a:pt x="28575" y="247650"/>
                  <a:pt x="28575" y="235268"/>
                </a:cubicBezTo>
                <a:lnTo>
                  <a:pt x="28575" y="235268"/>
                </a:lnTo>
                <a:lnTo>
                  <a:pt x="28575" y="235268"/>
                </a:lnTo>
                <a:cubicBezTo>
                  <a:pt x="28575" y="235268"/>
                  <a:pt x="28575" y="235268"/>
                  <a:pt x="28575" y="235268"/>
                </a:cubicBezTo>
                <a:lnTo>
                  <a:pt x="0" y="235268"/>
                </a:lnTo>
                <a:cubicBezTo>
                  <a:pt x="0" y="235268"/>
                  <a:pt x="0" y="235268"/>
                  <a:pt x="0" y="235268"/>
                </a:cubicBezTo>
                <a:lnTo>
                  <a:pt x="0" y="717233"/>
                </a:lnTo>
                <a:lnTo>
                  <a:pt x="0" y="717233"/>
                </a:lnTo>
                <a:cubicBezTo>
                  <a:pt x="0" y="717233"/>
                  <a:pt x="0" y="717233"/>
                  <a:pt x="0" y="717233"/>
                </a:cubicBezTo>
                <a:lnTo>
                  <a:pt x="0" y="835343"/>
                </a:lnTo>
                <a:lnTo>
                  <a:pt x="0" y="835343"/>
                </a:lnTo>
                <a:cubicBezTo>
                  <a:pt x="0" y="862013"/>
                  <a:pt x="22860" y="885825"/>
                  <a:pt x="68580" y="904875"/>
                </a:cubicBezTo>
                <a:cubicBezTo>
                  <a:pt x="76200" y="907733"/>
                  <a:pt x="84773" y="911543"/>
                  <a:pt x="94298" y="914400"/>
                </a:cubicBezTo>
                <a:cubicBezTo>
                  <a:pt x="156210" y="934403"/>
                  <a:pt x="240983" y="945833"/>
                  <a:pt x="332422" y="945833"/>
                </a:cubicBezTo>
                <a:cubicBezTo>
                  <a:pt x="423863" y="945833"/>
                  <a:pt x="508635" y="934403"/>
                  <a:pt x="570548" y="914400"/>
                </a:cubicBezTo>
                <a:lnTo>
                  <a:pt x="580073" y="911543"/>
                </a:lnTo>
                <a:lnTo>
                  <a:pt x="580073" y="640080"/>
                </a:lnTo>
                <a:lnTo>
                  <a:pt x="561023" y="645795"/>
                </a:lnTo>
                <a:cubicBezTo>
                  <a:pt x="501968" y="664845"/>
                  <a:pt x="418147" y="676275"/>
                  <a:pt x="331470" y="676275"/>
                </a:cubicBezTo>
                <a:cubicBezTo>
                  <a:pt x="249555" y="676275"/>
                  <a:pt x="170498" y="666750"/>
                  <a:pt x="112395" y="648653"/>
                </a:cubicBezTo>
                <a:lnTo>
                  <a:pt x="112395" y="437197"/>
                </a:lnTo>
                <a:cubicBezTo>
                  <a:pt x="172403" y="453390"/>
                  <a:pt x="250508" y="462915"/>
                  <a:pt x="331470" y="462915"/>
                </a:cubicBezTo>
                <a:cubicBezTo>
                  <a:pt x="421005" y="462915"/>
                  <a:pt x="507683" y="451485"/>
                  <a:pt x="569595" y="431483"/>
                </a:cubicBezTo>
                <a:lnTo>
                  <a:pt x="579120" y="428625"/>
                </a:lnTo>
                <a:lnTo>
                  <a:pt x="579120" y="156210"/>
                </a:lnTo>
                <a:lnTo>
                  <a:pt x="560070" y="161925"/>
                </a:lnTo>
                <a:cubicBezTo>
                  <a:pt x="501015" y="180975"/>
                  <a:pt x="417195" y="192405"/>
                  <a:pt x="330518" y="192405"/>
                </a:cubicBezTo>
                <a:cubicBezTo>
                  <a:pt x="243840" y="192405"/>
                  <a:pt x="160020" y="180975"/>
                  <a:pt x="100965" y="161925"/>
                </a:cubicBezTo>
                <a:cubicBezTo>
                  <a:pt x="92393" y="159068"/>
                  <a:pt x="84773" y="156210"/>
                  <a:pt x="77153" y="153353"/>
                </a:cubicBezTo>
                <a:cubicBezTo>
                  <a:pt x="74295" y="152400"/>
                  <a:pt x="72390" y="151448"/>
                  <a:pt x="69532" y="150495"/>
                </a:cubicBezTo>
                <a:cubicBezTo>
                  <a:pt x="41910" y="138113"/>
                  <a:pt x="25718" y="122873"/>
                  <a:pt x="25718" y="110490"/>
                </a:cubicBezTo>
                <a:cubicBezTo>
                  <a:pt x="25718" y="97155"/>
                  <a:pt x="44768" y="80963"/>
                  <a:pt x="77153" y="67628"/>
                </a:cubicBezTo>
                <a:cubicBezTo>
                  <a:pt x="135255" y="42863"/>
                  <a:pt x="229553" y="28575"/>
                  <a:pt x="329565" y="28575"/>
                </a:cubicBezTo>
                <a:cubicBezTo>
                  <a:pt x="518160" y="28575"/>
                  <a:pt x="633413" y="76200"/>
                  <a:pt x="633413" y="110490"/>
                </a:cubicBezTo>
                <a:lnTo>
                  <a:pt x="633413" y="477203"/>
                </a:lnTo>
                <a:cubicBezTo>
                  <a:pt x="633413" y="489585"/>
                  <a:pt x="617220" y="503872"/>
                  <a:pt x="589598" y="517208"/>
                </a:cubicBezTo>
                <a:cubicBezTo>
                  <a:pt x="586740" y="518160"/>
                  <a:pt x="584835" y="519113"/>
                  <a:pt x="581978" y="521018"/>
                </a:cubicBezTo>
                <a:cubicBezTo>
                  <a:pt x="575310" y="523875"/>
                  <a:pt x="568643" y="526733"/>
                  <a:pt x="559118" y="529590"/>
                </a:cubicBezTo>
                <a:cubicBezTo>
                  <a:pt x="500063" y="548640"/>
                  <a:pt x="416243" y="560070"/>
                  <a:pt x="329565" y="560070"/>
                </a:cubicBezTo>
                <a:cubicBezTo>
                  <a:pt x="276225" y="560070"/>
                  <a:pt x="223838" y="556260"/>
                  <a:pt x="178118" y="548640"/>
                </a:cubicBezTo>
                <a:lnTo>
                  <a:pt x="173355" y="577215"/>
                </a:lnTo>
                <a:cubicBezTo>
                  <a:pt x="220980" y="584835"/>
                  <a:pt x="275272" y="589598"/>
                  <a:pt x="329565" y="589598"/>
                </a:cubicBezTo>
                <a:cubicBezTo>
                  <a:pt x="419100" y="589598"/>
                  <a:pt x="505778" y="578168"/>
                  <a:pt x="567690" y="558165"/>
                </a:cubicBezTo>
                <a:cubicBezTo>
                  <a:pt x="578168" y="554355"/>
                  <a:pt x="585788" y="551498"/>
                  <a:pt x="592455" y="548640"/>
                </a:cubicBezTo>
                <a:cubicBezTo>
                  <a:pt x="595313" y="547688"/>
                  <a:pt x="598170" y="545783"/>
                  <a:pt x="601028" y="544830"/>
                </a:cubicBezTo>
                <a:cubicBezTo>
                  <a:pt x="613410" y="539115"/>
                  <a:pt x="623888" y="532448"/>
                  <a:pt x="632460" y="525780"/>
                </a:cubicBezTo>
                <a:lnTo>
                  <a:pt x="632460" y="866775"/>
                </a:lnTo>
                <a:lnTo>
                  <a:pt x="661035" y="866775"/>
                </a:lnTo>
                <a:lnTo>
                  <a:pt x="661035" y="110490"/>
                </a:lnTo>
                <a:cubicBezTo>
                  <a:pt x="667703" y="39053"/>
                  <a:pt x="496253" y="0"/>
                  <a:pt x="335280" y="0"/>
                </a:cubicBezTo>
                <a:close/>
              </a:path>
            </a:pathLst>
          </a:custGeom>
          <a:solidFill>
            <a:schemeClr val="dk2"/>
          </a:solidFill>
          <a:ln>
            <a:noFill/>
          </a:ln>
        </p:spPr>
        <p:txBody>
          <a:bodyPr anchorCtr="0" anchor="ctr" bIns="60925" lIns="121875" spcFirstLastPara="1" rIns="121875"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5" name="Google Shape;3135;p439"/>
          <p:cNvSpPr/>
          <p:nvPr/>
        </p:nvSpPr>
        <p:spPr>
          <a:xfrm>
            <a:off x="6928733" y="5190200"/>
            <a:ext cx="3814200" cy="590100"/>
          </a:xfrm>
          <a:prstGeom prst="rect">
            <a:avLst/>
          </a:prstGeom>
          <a:noFill/>
          <a:ln cap="flat" cmpd="sng" w="254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 sz="1500" u="none" cap="none" strike="noStrike">
                <a:solidFill>
                  <a:schemeClr val="lt1"/>
                </a:solidFill>
                <a:latin typeface="DM Sans"/>
                <a:ea typeface="DM Sans"/>
                <a:cs typeface="DM Sans"/>
                <a:sym typeface="DM Sans"/>
              </a:rPr>
              <a:t>Other Platforms</a:t>
            </a:r>
            <a:br>
              <a:rPr b="1" i="0" lang="en" sz="1500" u="none" cap="none" strike="noStrike">
                <a:solidFill>
                  <a:schemeClr val="lt1"/>
                </a:solidFill>
                <a:latin typeface="DM Sans"/>
                <a:ea typeface="DM Sans"/>
                <a:cs typeface="DM Sans"/>
                <a:sym typeface="DM Sans"/>
              </a:rPr>
            </a:br>
            <a:endParaRPr b="1" i="0" sz="1500" u="none" cap="none" strike="noStrike">
              <a:solidFill>
                <a:schemeClr val="lt1"/>
              </a:solidFill>
              <a:latin typeface="DM Sans"/>
              <a:ea typeface="DM Sans"/>
              <a:cs typeface="DM Sans"/>
              <a:sym typeface="DM Sans"/>
            </a:endParaRPr>
          </a:p>
        </p:txBody>
      </p:sp>
      <p:pic>
        <p:nvPicPr>
          <p:cNvPr descr="A picture containing text, coil spring, clipart&#10;&#10;Description automatically generated" id="3136" name="Google Shape;3136;p439"/>
          <p:cNvPicPr preferRelativeResize="0"/>
          <p:nvPr/>
        </p:nvPicPr>
        <p:blipFill rotWithShape="1">
          <a:blip r:embed="rId7">
            <a:alphaModFix/>
          </a:blip>
          <a:srcRect b="0" l="0" r="0" t="0"/>
          <a:stretch/>
        </p:blipFill>
        <p:spPr>
          <a:xfrm>
            <a:off x="10278361" y="985131"/>
            <a:ext cx="265887" cy="265887"/>
          </a:xfrm>
          <a:prstGeom prst="rect">
            <a:avLst/>
          </a:prstGeom>
          <a:noFill/>
          <a:ln>
            <a:noFill/>
          </a:ln>
        </p:spPr>
      </p:pic>
      <p:pic>
        <p:nvPicPr>
          <p:cNvPr id="3137" name="Google Shape;3137;p439"/>
          <p:cNvPicPr preferRelativeResize="0"/>
          <p:nvPr/>
        </p:nvPicPr>
        <p:blipFill rotWithShape="1">
          <a:blip r:embed="rId8">
            <a:alphaModFix/>
          </a:blip>
          <a:srcRect b="0" l="0" r="0" t="0"/>
          <a:stretch/>
        </p:blipFill>
        <p:spPr>
          <a:xfrm>
            <a:off x="11953745" y="1364804"/>
            <a:ext cx="302794" cy="302886"/>
          </a:xfrm>
          <a:prstGeom prst="rect">
            <a:avLst/>
          </a:prstGeom>
          <a:noFill/>
          <a:ln>
            <a:noFill/>
          </a:ln>
        </p:spPr>
      </p:pic>
      <p:cxnSp>
        <p:nvCxnSpPr>
          <p:cNvPr id="3138" name="Google Shape;3138;p439"/>
          <p:cNvCxnSpPr/>
          <p:nvPr/>
        </p:nvCxnSpPr>
        <p:spPr>
          <a:xfrm>
            <a:off x="647686" y="5943600"/>
            <a:ext cx="11073600" cy="0"/>
          </a:xfrm>
          <a:prstGeom prst="straightConnector1">
            <a:avLst/>
          </a:prstGeom>
          <a:noFill/>
          <a:ln cap="flat" cmpd="sng" w="19050">
            <a:solidFill>
              <a:schemeClr val="accent5"/>
            </a:solidFill>
            <a:prstDash val="dash"/>
            <a:round/>
            <a:headEnd len="sm" w="sm" type="none"/>
            <a:tailEnd len="sm" w="sm" type="none"/>
          </a:ln>
        </p:spPr>
      </p:cxnSp>
      <p:grpSp>
        <p:nvGrpSpPr>
          <p:cNvPr id="3139" name="Google Shape;3139;p439"/>
          <p:cNvGrpSpPr/>
          <p:nvPr/>
        </p:nvGrpSpPr>
        <p:grpSpPr>
          <a:xfrm>
            <a:off x="4174599" y="6003606"/>
            <a:ext cx="3636505" cy="462973"/>
            <a:chOff x="3683175" y="4586503"/>
            <a:chExt cx="2728061" cy="347238"/>
          </a:xfrm>
        </p:grpSpPr>
        <p:pic>
          <p:nvPicPr>
            <p:cNvPr id="3140" name="Google Shape;3140;p439"/>
            <p:cNvPicPr preferRelativeResize="0"/>
            <p:nvPr/>
          </p:nvPicPr>
          <p:blipFill rotWithShape="1">
            <a:blip r:embed="rId9">
              <a:alphaModFix/>
            </a:blip>
            <a:srcRect b="0" l="61900" r="9833" t="0"/>
            <a:stretch/>
          </p:blipFill>
          <p:spPr>
            <a:xfrm>
              <a:off x="4288091" y="4586503"/>
              <a:ext cx="397903" cy="347238"/>
            </a:xfrm>
            <a:prstGeom prst="rect">
              <a:avLst/>
            </a:prstGeom>
            <a:noFill/>
            <a:ln>
              <a:noFill/>
            </a:ln>
          </p:spPr>
        </p:pic>
        <p:pic>
          <p:nvPicPr>
            <p:cNvPr id="3141" name="Google Shape;3141;p439"/>
            <p:cNvPicPr preferRelativeResize="0"/>
            <p:nvPr/>
          </p:nvPicPr>
          <p:blipFill rotWithShape="1">
            <a:blip r:embed="rId9">
              <a:alphaModFix/>
            </a:blip>
            <a:srcRect b="0" l="40742" r="36257" t="0"/>
            <a:stretch/>
          </p:blipFill>
          <p:spPr>
            <a:xfrm>
              <a:off x="4053990" y="4608587"/>
              <a:ext cx="282597" cy="303070"/>
            </a:xfrm>
            <a:prstGeom prst="rect">
              <a:avLst/>
            </a:prstGeom>
            <a:noFill/>
            <a:ln>
              <a:noFill/>
            </a:ln>
          </p:spPr>
        </p:pic>
        <p:sp>
          <p:nvSpPr>
            <p:cNvPr id="3142" name="Google Shape;3142;p439"/>
            <p:cNvSpPr txBox="1"/>
            <p:nvPr/>
          </p:nvSpPr>
          <p:spPr>
            <a:xfrm>
              <a:off x="4711436" y="4667760"/>
              <a:ext cx="16998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DM Sans"/>
                  <a:ea typeface="DM Sans"/>
                  <a:cs typeface="DM Sans"/>
                  <a:sym typeface="DM Sans"/>
                </a:rPr>
                <a:t>Multi-cloud Flexibility</a:t>
              </a:r>
              <a:endParaRPr b="0" i="0" sz="1600" u="none" cap="none" strike="noStrike">
                <a:solidFill>
                  <a:schemeClr val="lt1"/>
                </a:solidFill>
                <a:latin typeface="DM Sans"/>
                <a:ea typeface="DM Sans"/>
                <a:cs typeface="DM Sans"/>
                <a:sym typeface="DM Sans"/>
              </a:endParaRPr>
            </a:p>
          </p:txBody>
        </p:sp>
        <p:pic>
          <p:nvPicPr>
            <p:cNvPr id="3143" name="Google Shape;3143;p439"/>
            <p:cNvPicPr preferRelativeResize="0"/>
            <p:nvPr/>
          </p:nvPicPr>
          <p:blipFill rotWithShape="1">
            <a:blip r:embed="rId10">
              <a:alphaModFix/>
            </a:blip>
            <a:srcRect b="0" l="0" r="0" t="0"/>
            <a:stretch/>
          </p:blipFill>
          <p:spPr>
            <a:xfrm>
              <a:off x="3683175" y="4665565"/>
              <a:ext cx="315883" cy="189114"/>
            </a:xfrm>
            <a:prstGeom prst="rect">
              <a:avLst/>
            </a:prstGeom>
            <a:noFill/>
            <a:ln>
              <a:noFill/>
            </a:ln>
          </p:spPr>
        </p:pic>
      </p:grpSp>
      <p:grpSp>
        <p:nvGrpSpPr>
          <p:cNvPr id="3144" name="Google Shape;3144;p439"/>
          <p:cNvGrpSpPr/>
          <p:nvPr/>
        </p:nvGrpSpPr>
        <p:grpSpPr>
          <a:xfrm>
            <a:off x="7052122" y="5460325"/>
            <a:ext cx="3326882" cy="266161"/>
            <a:chOff x="6254225" y="4095346"/>
            <a:chExt cx="2495786" cy="199626"/>
          </a:xfrm>
        </p:grpSpPr>
        <p:pic>
          <p:nvPicPr>
            <p:cNvPr id="3145" name="Google Shape;3145;p439"/>
            <p:cNvPicPr preferRelativeResize="0"/>
            <p:nvPr/>
          </p:nvPicPr>
          <p:blipFill rotWithShape="1">
            <a:blip r:embed="rId11">
              <a:alphaModFix/>
            </a:blip>
            <a:srcRect b="0" l="0" r="0" t="0"/>
            <a:stretch/>
          </p:blipFill>
          <p:spPr>
            <a:xfrm>
              <a:off x="6624161" y="4156925"/>
              <a:ext cx="516476" cy="75411"/>
            </a:xfrm>
            <a:prstGeom prst="rect">
              <a:avLst/>
            </a:prstGeom>
            <a:noFill/>
            <a:ln>
              <a:noFill/>
            </a:ln>
          </p:spPr>
        </p:pic>
        <p:sp>
          <p:nvSpPr>
            <p:cNvPr id="3146" name="Google Shape;3146;p439"/>
            <p:cNvSpPr/>
            <p:nvPr/>
          </p:nvSpPr>
          <p:spPr>
            <a:xfrm>
              <a:off x="6254225" y="4095346"/>
              <a:ext cx="285135" cy="199626"/>
            </a:xfrm>
            <a:custGeom>
              <a:rect b="b" l="l" r="r" t="t"/>
              <a:pathLst>
                <a:path extrusionOk="0" h="1814779" w="2592134">
                  <a:moveTo>
                    <a:pt x="689942" y="856259"/>
                  </a:moveTo>
                  <a:cubicBezTo>
                    <a:pt x="703594" y="856503"/>
                    <a:pt x="717214" y="857664"/>
                    <a:pt x="730709" y="859735"/>
                  </a:cubicBezTo>
                  <a:lnTo>
                    <a:pt x="730709" y="928029"/>
                  </a:lnTo>
                  <a:lnTo>
                    <a:pt x="730729" y="928029"/>
                  </a:lnTo>
                  <a:cubicBezTo>
                    <a:pt x="730729" y="928029"/>
                    <a:pt x="711679" y="932135"/>
                    <a:pt x="690152" y="933430"/>
                  </a:cubicBezTo>
                  <a:cubicBezTo>
                    <a:pt x="659577" y="935268"/>
                    <a:pt x="646051" y="924629"/>
                    <a:pt x="646147" y="924658"/>
                  </a:cubicBezTo>
                  <a:lnTo>
                    <a:pt x="646061" y="924610"/>
                  </a:lnTo>
                  <a:cubicBezTo>
                    <a:pt x="640165" y="919905"/>
                    <a:pt x="639346" y="918752"/>
                    <a:pt x="637393" y="915695"/>
                  </a:cubicBezTo>
                  <a:cubicBezTo>
                    <a:pt x="634412" y="911094"/>
                    <a:pt x="632888" y="904550"/>
                    <a:pt x="632888" y="896168"/>
                  </a:cubicBezTo>
                  <a:cubicBezTo>
                    <a:pt x="632888" y="883024"/>
                    <a:pt x="637269" y="873499"/>
                    <a:pt x="646318" y="867117"/>
                  </a:cubicBezTo>
                  <a:cubicBezTo>
                    <a:pt x="646223" y="867136"/>
                    <a:pt x="659272" y="855878"/>
                    <a:pt x="689942" y="856259"/>
                  </a:cubicBezTo>
                  <a:close/>
                  <a:moveTo>
                    <a:pt x="1687105" y="851267"/>
                  </a:moveTo>
                  <a:lnTo>
                    <a:pt x="1687105" y="851363"/>
                  </a:lnTo>
                  <a:lnTo>
                    <a:pt x="1687100" y="851315"/>
                  </a:lnTo>
                  <a:close/>
                  <a:moveTo>
                    <a:pt x="2173395" y="826483"/>
                  </a:moveTo>
                  <a:lnTo>
                    <a:pt x="2173878" y="826483"/>
                  </a:lnTo>
                  <a:lnTo>
                    <a:pt x="2173871" y="826502"/>
                  </a:lnTo>
                  <a:close/>
                  <a:moveTo>
                    <a:pt x="970387" y="826483"/>
                  </a:moveTo>
                  <a:lnTo>
                    <a:pt x="970870" y="826483"/>
                  </a:lnTo>
                  <a:lnTo>
                    <a:pt x="970863" y="826502"/>
                  </a:lnTo>
                  <a:close/>
                  <a:moveTo>
                    <a:pt x="1629670" y="770400"/>
                  </a:moveTo>
                  <a:cubicBezTo>
                    <a:pt x="1649482" y="770400"/>
                    <a:pt x="1663579" y="777230"/>
                    <a:pt x="1672913" y="791260"/>
                  </a:cubicBezTo>
                  <a:cubicBezTo>
                    <a:pt x="1677638" y="798356"/>
                    <a:pt x="1681186" y="806952"/>
                    <a:pt x="1683553" y="816989"/>
                  </a:cubicBezTo>
                  <a:lnTo>
                    <a:pt x="1687100" y="851315"/>
                  </a:lnTo>
                  <a:lnTo>
                    <a:pt x="1683531" y="885712"/>
                  </a:lnTo>
                  <a:cubicBezTo>
                    <a:pt x="1681157" y="895797"/>
                    <a:pt x="1677609" y="904465"/>
                    <a:pt x="1672913" y="911656"/>
                  </a:cubicBezTo>
                  <a:cubicBezTo>
                    <a:pt x="1663540" y="925848"/>
                    <a:pt x="1649386" y="932801"/>
                    <a:pt x="1629670" y="932801"/>
                  </a:cubicBezTo>
                  <a:cubicBezTo>
                    <a:pt x="1609953" y="932801"/>
                    <a:pt x="1595856" y="925905"/>
                    <a:pt x="1586616" y="911751"/>
                  </a:cubicBezTo>
                  <a:cubicBezTo>
                    <a:pt x="1577311" y="897464"/>
                    <a:pt x="1572615" y="877080"/>
                    <a:pt x="1572615" y="851363"/>
                  </a:cubicBezTo>
                  <a:cubicBezTo>
                    <a:pt x="1572615" y="825645"/>
                    <a:pt x="1577339" y="805452"/>
                    <a:pt x="1586616" y="791260"/>
                  </a:cubicBezTo>
                  <a:cubicBezTo>
                    <a:pt x="1595837" y="777163"/>
                    <a:pt x="1609858" y="770400"/>
                    <a:pt x="1629670" y="770400"/>
                  </a:cubicBezTo>
                  <a:close/>
                  <a:moveTo>
                    <a:pt x="2229021" y="769257"/>
                  </a:moveTo>
                  <a:cubicBezTo>
                    <a:pt x="2248737" y="769257"/>
                    <a:pt x="2261787" y="777011"/>
                    <a:pt x="2271121" y="791069"/>
                  </a:cubicBezTo>
                  <a:cubicBezTo>
                    <a:pt x="2277312" y="800356"/>
                    <a:pt x="2280017" y="812691"/>
                    <a:pt x="2281027" y="826502"/>
                  </a:cubicBezTo>
                  <a:lnTo>
                    <a:pt x="2173878" y="826483"/>
                  </a:lnTo>
                  <a:lnTo>
                    <a:pt x="2186063" y="791069"/>
                  </a:lnTo>
                  <a:cubicBezTo>
                    <a:pt x="2195274" y="776972"/>
                    <a:pt x="2209304" y="769257"/>
                    <a:pt x="2229021" y="769257"/>
                  </a:cubicBezTo>
                  <a:close/>
                  <a:moveTo>
                    <a:pt x="1026013" y="769257"/>
                  </a:moveTo>
                  <a:cubicBezTo>
                    <a:pt x="1045730" y="769257"/>
                    <a:pt x="1058779" y="777011"/>
                    <a:pt x="1068114" y="791069"/>
                  </a:cubicBezTo>
                  <a:cubicBezTo>
                    <a:pt x="1074295" y="800356"/>
                    <a:pt x="1077000" y="812691"/>
                    <a:pt x="1078020" y="826502"/>
                  </a:cubicBezTo>
                  <a:lnTo>
                    <a:pt x="970870" y="826483"/>
                  </a:lnTo>
                  <a:lnTo>
                    <a:pt x="983055" y="791069"/>
                  </a:lnTo>
                  <a:cubicBezTo>
                    <a:pt x="992275" y="776972"/>
                    <a:pt x="1006296" y="769257"/>
                    <a:pt x="1026013" y="769257"/>
                  </a:cubicBezTo>
                  <a:close/>
                  <a:moveTo>
                    <a:pt x="1888149" y="731757"/>
                  </a:moveTo>
                  <a:cubicBezTo>
                    <a:pt x="1869290" y="730576"/>
                    <a:pt x="1858812" y="733757"/>
                    <a:pt x="1849383" y="737987"/>
                  </a:cubicBezTo>
                  <a:cubicBezTo>
                    <a:pt x="1840067" y="742187"/>
                    <a:pt x="1829761" y="748940"/>
                    <a:pt x="1824046" y="756751"/>
                  </a:cubicBezTo>
                  <a:lnTo>
                    <a:pt x="1824027" y="738463"/>
                  </a:lnTo>
                  <a:cubicBezTo>
                    <a:pt x="1824027" y="735948"/>
                    <a:pt x="1822246" y="733919"/>
                    <a:pt x="1819712" y="733919"/>
                  </a:cubicBezTo>
                  <a:lnTo>
                    <a:pt x="1781231" y="733919"/>
                  </a:lnTo>
                  <a:cubicBezTo>
                    <a:pt x="1778736" y="733919"/>
                    <a:pt x="1776926" y="735948"/>
                    <a:pt x="1776926" y="738463"/>
                  </a:cubicBezTo>
                  <a:lnTo>
                    <a:pt x="1776926" y="962300"/>
                  </a:lnTo>
                  <a:cubicBezTo>
                    <a:pt x="1776931" y="964818"/>
                    <a:pt x="1778971" y="966858"/>
                    <a:pt x="1781488" y="966863"/>
                  </a:cubicBezTo>
                  <a:lnTo>
                    <a:pt x="1820922" y="966863"/>
                  </a:lnTo>
                  <a:cubicBezTo>
                    <a:pt x="1823438" y="966858"/>
                    <a:pt x="1825475" y="964816"/>
                    <a:pt x="1825475" y="962300"/>
                  </a:cubicBezTo>
                  <a:lnTo>
                    <a:pt x="1825475" y="849905"/>
                  </a:lnTo>
                  <a:cubicBezTo>
                    <a:pt x="1825475" y="834856"/>
                    <a:pt x="1827132" y="819902"/>
                    <a:pt x="1830438" y="810472"/>
                  </a:cubicBezTo>
                  <a:cubicBezTo>
                    <a:pt x="1833695" y="801147"/>
                    <a:pt x="1838124" y="793708"/>
                    <a:pt x="1843582" y="788374"/>
                  </a:cubicBezTo>
                  <a:cubicBezTo>
                    <a:pt x="1848789" y="783222"/>
                    <a:pt x="1855160" y="779400"/>
                    <a:pt x="1862156" y="777230"/>
                  </a:cubicBezTo>
                  <a:cubicBezTo>
                    <a:pt x="1868721" y="775345"/>
                    <a:pt x="1875518" y="774390"/>
                    <a:pt x="1882349" y="774391"/>
                  </a:cubicBezTo>
                  <a:cubicBezTo>
                    <a:pt x="1890207" y="774391"/>
                    <a:pt x="1898827" y="776410"/>
                    <a:pt x="1898827" y="776410"/>
                  </a:cubicBezTo>
                  <a:cubicBezTo>
                    <a:pt x="1901723" y="776734"/>
                    <a:pt x="1903332" y="774963"/>
                    <a:pt x="1904313" y="772353"/>
                  </a:cubicBezTo>
                  <a:cubicBezTo>
                    <a:pt x="1905604" y="768919"/>
                    <a:pt x="1908081" y="762061"/>
                    <a:pt x="1910413" y="755550"/>
                  </a:cubicBezTo>
                  <a:lnTo>
                    <a:pt x="1915487" y="741278"/>
                  </a:lnTo>
                  <a:lnTo>
                    <a:pt x="1915553" y="741444"/>
                  </a:lnTo>
                  <a:lnTo>
                    <a:pt x="1915648" y="740825"/>
                  </a:lnTo>
                  <a:lnTo>
                    <a:pt x="1915487" y="741278"/>
                  </a:lnTo>
                  <a:lnTo>
                    <a:pt x="1913423" y="736087"/>
                  </a:lnTo>
                  <a:cubicBezTo>
                    <a:pt x="1913381" y="736068"/>
                    <a:pt x="1913338" y="736051"/>
                    <a:pt x="1913295" y="736034"/>
                  </a:cubicBezTo>
                  <a:cubicBezTo>
                    <a:pt x="1910733" y="735062"/>
                    <a:pt x="1897960" y="732367"/>
                    <a:pt x="1888149" y="731757"/>
                  </a:cubicBezTo>
                  <a:close/>
                  <a:moveTo>
                    <a:pt x="1629574" y="729633"/>
                  </a:moveTo>
                  <a:cubicBezTo>
                    <a:pt x="1611477" y="729633"/>
                    <a:pt x="1595570" y="732843"/>
                    <a:pt x="1581949" y="739158"/>
                  </a:cubicBezTo>
                  <a:cubicBezTo>
                    <a:pt x="1568424" y="745483"/>
                    <a:pt x="1556899" y="754208"/>
                    <a:pt x="1547850" y="765066"/>
                  </a:cubicBezTo>
                  <a:cubicBezTo>
                    <a:pt x="1538820" y="775925"/>
                    <a:pt x="1532038" y="788879"/>
                    <a:pt x="1527657" y="803642"/>
                  </a:cubicBezTo>
                  <a:cubicBezTo>
                    <a:pt x="1523323" y="818311"/>
                    <a:pt x="1521123" y="834313"/>
                    <a:pt x="1521123" y="851363"/>
                  </a:cubicBezTo>
                  <a:cubicBezTo>
                    <a:pt x="1521123" y="868412"/>
                    <a:pt x="1523323" y="884414"/>
                    <a:pt x="1527657" y="899083"/>
                  </a:cubicBezTo>
                  <a:cubicBezTo>
                    <a:pt x="1532010" y="913847"/>
                    <a:pt x="1538801" y="926801"/>
                    <a:pt x="1547850" y="937659"/>
                  </a:cubicBezTo>
                  <a:cubicBezTo>
                    <a:pt x="1556908" y="948518"/>
                    <a:pt x="1568424" y="957185"/>
                    <a:pt x="1581949" y="963377"/>
                  </a:cubicBezTo>
                  <a:cubicBezTo>
                    <a:pt x="1595570" y="969549"/>
                    <a:pt x="1611572" y="972692"/>
                    <a:pt x="1629574" y="972692"/>
                  </a:cubicBezTo>
                  <a:cubicBezTo>
                    <a:pt x="1647576" y="972692"/>
                    <a:pt x="1663579" y="969549"/>
                    <a:pt x="1677104" y="963377"/>
                  </a:cubicBezTo>
                  <a:cubicBezTo>
                    <a:pt x="1690629" y="957204"/>
                    <a:pt x="1702155" y="948518"/>
                    <a:pt x="1711204" y="937659"/>
                  </a:cubicBezTo>
                  <a:cubicBezTo>
                    <a:pt x="1720243" y="926801"/>
                    <a:pt x="1727015" y="913847"/>
                    <a:pt x="1731396" y="899083"/>
                  </a:cubicBezTo>
                  <a:cubicBezTo>
                    <a:pt x="1735721" y="884414"/>
                    <a:pt x="1737921" y="868412"/>
                    <a:pt x="1737921" y="851363"/>
                  </a:cubicBezTo>
                  <a:cubicBezTo>
                    <a:pt x="1737921" y="834408"/>
                    <a:pt x="1735721" y="818311"/>
                    <a:pt x="1731396" y="803642"/>
                  </a:cubicBezTo>
                  <a:lnTo>
                    <a:pt x="1731492" y="803642"/>
                  </a:lnTo>
                  <a:cubicBezTo>
                    <a:pt x="1727120" y="788879"/>
                    <a:pt x="1720347" y="775925"/>
                    <a:pt x="1711299" y="765066"/>
                  </a:cubicBezTo>
                  <a:cubicBezTo>
                    <a:pt x="1702241" y="754208"/>
                    <a:pt x="1690820" y="745445"/>
                    <a:pt x="1677199" y="739158"/>
                  </a:cubicBezTo>
                  <a:cubicBezTo>
                    <a:pt x="1663674" y="732824"/>
                    <a:pt x="1647672" y="729633"/>
                    <a:pt x="1629574" y="729633"/>
                  </a:cubicBezTo>
                  <a:close/>
                  <a:moveTo>
                    <a:pt x="2232545" y="729471"/>
                  </a:moveTo>
                  <a:cubicBezTo>
                    <a:pt x="2213781" y="729471"/>
                    <a:pt x="2196731" y="732643"/>
                    <a:pt x="2182920" y="739092"/>
                  </a:cubicBezTo>
                  <a:cubicBezTo>
                    <a:pt x="2169108" y="745588"/>
                    <a:pt x="2157488" y="754427"/>
                    <a:pt x="2148344" y="765476"/>
                  </a:cubicBezTo>
                  <a:cubicBezTo>
                    <a:pt x="2139209" y="776525"/>
                    <a:pt x="2132342" y="789574"/>
                    <a:pt x="2127960" y="804528"/>
                  </a:cubicBezTo>
                  <a:cubicBezTo>
                    <a:pt x="2123579" y="819292"/>
                    <a:pt x="2121369" y="835484"/>
                    <a:pt x="2121369" y="852439"/>
                  </a:cubicBezTo>
                  <a:cubicBezTo>
                    <a:pt x="2121369" y="869774"/>
                    <a:pt x="2123665" y="885872"/>
                    <a:pt x="2128179" y="900445"/>
                  </a:cubicBezTo>
                  <a:cubicBezTo>
                    <a:pt x="2132742" y="915114"/>
                    <a:pt x="2140086" y="927972"/>
                    <a:pt x="2149992" y="938640"/>
                  </a:cubicBezTo>
                  <a:cubicBezTo>
                    <a:pt x="2159898" y="949403"/>
                    <a:pt x="2172566" y="957786"/>
                    <a:pt x="2187806" y="963691"/>
                  </a:cubicBezTo>
                  <a:cubicBezTo>
                    <a:pt x="2202951" y="969549"/>
                    <a:pt x="2221334" y="972587"/>
                    <a:pt x="2242384" y="972521"/>
                  </a:cubicBezTo>
                  <a:cubicBezTo>
                    <a:pt x="2285818" y="972378"/>
                    <a:pt x="2308678" y="962710"/>
                    <a:pt x="2318013" y="957471"/>
                  </a:cubicBezTo>
                  <a:cubicBezTo>
                    <a:pt x="2319680" y="956538"/>
                    <a:pt x="2321251" y="954928"/>
                    <a:pt x="2319289" y="950289"/>
                  </a:cubicBezTo>
                  <a:lnTo>
                    <a:pt x="2309478" y="922762"/>
                  </a:lnTo>
                  <a:cubicBezTo>
                    <a:pt x="2307973" y="918657"/>
                    <a:pt x="2303820" y="920143"/>
                    <a:pt x="2303820" y="920143"/>
                  </a:cubicBezTo>
                  <a:cubicBezTo>
                    <a:pt x="2293057" y="924162"/>
                    <a:pt x="2277817" y="931382"/>
                    <a:pt x="2242098" y="931287"/>
                  </a:cubicBezTo>
                  <a:cubicBezTo>
                    <a:pt x="2218762" y="931249"/>
                    <a:pt x="2201522" y="924362"/>
                    <a:pt x="2190663" y="913570"/>
                  </a:cubicBezTo>
                  <a:cubicBezTo>
                    <a:pt x="2179614" y="902521"/>
                    <a:pt x="2174090" y="886424"/>
                    <a:pt x="2173233" y="863564"/>
                  </a:cubicBezTo>
                  <a:lnTo>
                    <a:pt x="2323728" y="863678"/>
                  </a:lnTo>
                  <a:cubicBezTo>
                    <a:pt x="2323728" y="863678"/>
                    <a:pt x="2327690" y="863640"/>
                    <a:pt x="2328100" y="859773"/>
                  </a:cubicBezTo>
                  <a:cubicBezTo>
                    <a:pt x="2328262" y="858173"/>
                    <a:pt x="2333253" y="828912"/>
                    <a:pt x="2323613" y="795099"/>
                  </a:cubicBezTo>
                  <a:lnTo>
                    <a:pt x="2323413" y="795070"/>
                  </a:lnTo>
                  <a:cubicBezTo>
                    <a:pt x="2319632" y="780878"/>
                    <a:pt x="2310269" y="766495"/>
                    <a:pt x="2304173" y="759923"/>
                  </a:cubicBezTo>
                  <a:cubicBezTo>
                    <a:pt x="2294457" y="749540"/>
                    <a:pt x="2285028" y="742206"/>
                    <a:pt x="2275598" y="738206"/>
                  </a:cubicBezTo>
                  <a:cubicBezTo>
                    <a:pt x="2261984" y="732417"/>
                    <a:pt x="2247338" y="729446"/>
                    <a:pt x="2232545" y="729471"/>
                  </a:cubicBezTo>
                  <a:close/>
                  <a:moveTo>
                    <a:pt x="1029537" y="729471"/>
                  </a:moveTo>
                  <a:cubicBezTo>
                    <a:pt x="1010773" y="729471"/>
                    <a:pt x="993723" y="732643"/>
                    <a:pt x="979912" y="739092"/>
                  </a:cubicBezTo>
                  <a:cubicBezTo>
                    <a:pt x="966101" y="745588"/>
                    <a:pt x="954480" y="754427"/>
                    <a:pt x="945336" y="765476"/>
                  </a:cubicBezTo>
                  <a:cubicBezTo>
                    <a:pt x="936221" y="776525"/>
                    <a:pt x="929334" y="789574"/>
                    <a:pt x="924953" y="804528"/>
                  </a:cubicBezTo>
                  <a:cubicBezTo>
                    <a:pt x="920581" y="819292"/>
                    <a:pt x="918381" y="835484"/>
                    <a:pt x="918381" y="852439"/>
                  </a:cubicBezTo>
                  <a:cubicBezTo>
                    <a:pt x="918381" y="869774"/>
                    <a:pt x="920657" y="885872"/>
                    <a:pt x="925200" y="900445"/>
                  </a:cubicBezTo>
                  <a:cubicBezTo>
                    <a:pt x="929753" y="915114"/>
                    <a:pt x="937107" y="927972"/>
                    <a:pt x="946918" y="938640"/>
                  </a:cubicBezTo>
                  <a:cubicBezTo>
                    <a:pt x="956823" y="949403"/>
                    <a:pt x="969492" y="957786"/>
                    <a:pt x="984732" y="963691"/>
                  </a:cubicBezTo>
                  <a:cubicBezTo>
                    <a:pt x="999876" y="969549"/>
                    <a:pt x="1018164" y="972587"/>
                    <a:pt x="1039310" y="972521"/>
                  </a:cubicBezTo>
                  <a:cubicBezTo>
                    <a:pt x="1082744" y="972378"/>
                    <a:pt x="1105604" y="962710"/>
                    <a:pt x="1114938" y="957471"/>
                  </a:cubicBezTo>
                  <a:cubicBezTo>
                    <a:pt x="1116596" y="956538"/>
                    <a:pt x="1118177" y="954928"/>
                    <a:pt x="1116205" y="950289"/>
                  </a:cubicBezTo>
                  <a:lnTo>
                    <a:pt x="1106395" y="922762"/>
                  </a:lnTo>
                  <a:cubicBezTo>
                    <a:pt x="1104880" y="918657"/>
                    <a:pt x="1100727" y="920143"/>
                    <a:pt x="1100727" y="920143"/>
                  </a:cubicBezTo>
                  <a:cubicBezTo>
                    <a:pt x="1089964" y="924162"/>
                    <a:pt x="1074724" y="931382"/>
                    <a:pt x="1039005" y="931287"/>
                  </a:cubicBezTo>
                  <a:cubicBezTo>
                    <a:pt x="1015764" y="931249"/>
                    <a:pt x="998429" y="924362"/>
                    <a:pt x="987570" y="913570"/>
                  </a:cubicBezTo>
                  <a:cubicBezTo>
                    <a:pt x="976521" y="902521"/>
                    <a:pt x="970997" y="886424"/>
                    <a:pt x="970139" y="863564"/>
                  </a:cubicBezTo>
                  <a:lnTo>
                    <a:pt x="1120634" y="863678"/>
                  </a:lnTo>
                  <a:cubicBezTo>
                    <a:pt x="1120634" y="863678"/>
                    <a:pt x="1124597" y="863640"/>
                    <a:pt x="1125006" y="859773"/>
                  </a:cubicBezTo>
                  <a:cubicBezTo>
                    <a:pt x="1125168" y="858173"/>
                    <a:pt x="1130159" y="828912"/>
                    <a:pt x="1120511" y="795099"/>
                  </a:cubicBezTo>
                  <a:lnTo>
                    <a:pt x="1120406" y="795070"/>
                  </a:lnTo>
                  <a:cubicBezTo>
                    <a:pt x="1116634" y="780878"/>
                    <a:pt x="1107261" y="766495"/>
                    <a:pt x="1101165" y="759923"/>
                  </a:cubicBezTo>
                  <a:cubicBezTo>
                    <a:pt x="1091450" y="749540"/>
                    <a:pt x="1082020" y="742206"/>
                    <a:pt x="1072590" y="738206"/>
                  </a:cubicBezTo>
                  <a:cubicBezTo>
                    <a:pt x="1058976" y="732417"/>
                    <a:pt x="1044331" y="729446"/>
                    <a:pt x="1029537" y="729471"/>
                  </a:cubicBezTo>
                  <a:close/>
                  <a:moveTo>
                    <a:pt x="685685" y="729128"/>
                  </a:moveTo>
                  <a:cubicBezTo>
                    <a:pt x="674445" y="729128"/>
                    <a:pt x="656253" y="730652"/>
                    <a:pt x="645394" y="732834"/>
                  </a:cubicBezTo>
                  <a:cubicBezTo>
                    <a:pt x="645394" y="732834"/>
                    <a:pt x="612628" y="739196"/>
                    <a:pt x="599103" y="749788"/>
                  </a:cubicBezTo>
                  <a:cubicBezTo>
                    <a:pt x="599103" y="749788"/>
                    <a:pt x="596131" y="751617"/>
                    <a:pt x="597750" y="755760"/>
                  </a:cubicBezTo>
                  <a:lnTo>
                    <a:pt x="608418" y="784335"/>
                  </a:lnTo>
                  <a:cubicBezTo>
                    <a:pt x="609742" y="788041"/>
                    <a:pt x="613352" y="786774"/>
                    <a:pt x="613352" y="786774"/>
                  </a:cubicBezTo>
                  <a:cubicBezTo>
                    <a:pt x="613352" y="786774"/>
                    <a:pt x="614485" y="786326"/>
                    <a:pt x="615819" y="785535"/>
                  </a:cubicBezTo>
                  <a:cubicBezTo>
                    <a:pt x="644680" y="769819"/>
                    <a:pt x="681256" y="770295"/>
                    <a:pt x="681256" y="770295"/>
                  </a:cubicBezTo>
                  <a:cubicBezTo>
                    <a:pt x="697448" y="770295"/>
                    <a:pt x="710021" y="773582"/>
                    <a:pt x="718403" y="780011"/>
                  </a:cubicBezTo>
                  <a:cubicBezTo>
                    <a:pt x="726604" y="786307"/>
                    <a:pt x="730786" y="795822"/>
                    <a:pt x="730786" y="815825"/>
                  </a:cubicBezTo>
                  <a:lnTo>
                    <a:pt x="730786" y="822178"/>
                  </a:lnTo>
                  <a:cubicBezTo>
                    <a:pt x="717927" y="820311"/>
                    <a:pt x="706021" y="819235"/>
                    <a:pt x="706021" y="819235"/>
                  </a:cubicBezTo>
                  <a:lnTo>
                    <a:pt x="705878" y="818882"/>
                  </a:lnTo>
                  <a:cubicBezTo>
                    <a:pt x="699782" y="818435"/>
                    <a:pt x="691876" y="818216"/>
                    <a:pt x="682446" y="818216"/>
                  </a:cubicBezTo>
                  <a:cubicBezTo>
                    <a:pt x="669588" y="818216"/>
                    <a:pt x="657110" y="819816"/>
                    <a:pt x="645489" y="822959"/>
                  </a:cubicBezTo>
                  <a:cubicBezTo>
                    <a:pt x="633774" y="826121"/>
                    <a:pt x="623201" y="831017"/>
                    <a:pt x="614152" y="837532"/>
                  </a:cubicBezTo>
                  <a:cubicBezTo>
                    <a:pt x="605078" y="844006"/>
                    <a:pt x="597615" y="852479"/>
                    <a:pt x="592340" y="862297"/>
                  </a:cubicBezTo>
                  <a:cubicBezTo>
                    <a:pt x="587015" y="872203"/>
                    <a:pt x="584301" y="883824"/>
                    <a:pt x="584301" y="896968"/>
                  </a:cubicBezTo>
                  <a:cubicBezTo>
                    <a:pt x="584301" y="910303"/>
                    <a:pt x="586615" y="921829"/>
                    <a:pt x="591187" y="931258"/>
                  </a:cubicBezTo>
                  <a:cubicBezTo>
                    <a:pt x="595667" y="940612"/>
                    <a:pt x="602412" y="948699"/>
                    <a:pt x="610809" y="954785"/>
                  </a:cubicBezTo>
                  <a:cubicBezTo>
                    <a:pt x="619162" y="960862"/>
                    <a:pt x="629478" y="965358"/>
                    <a:pt x="641384" y="968025"/>
                  </a:cubicBezTo>
                  <a:cubicBezTo>
                    <a:pt x="653195" y="970720"/>
                    <a:pt x="666530" y="972083"/>
                    <a:pt x="681199" y="972083"/>
                  </a:cubicBezTo>
                  <a:cubicBezTo>
                    <a:pt x="696629" y="972083"/>
                    <a:pt x="711964" y="970787"/>
                    <a:pt x="726823" y="968282"/>
                  </a:cubicBezTo>
                  <a:cubicBezTo>
                    <a:pt x="739479" y="966099"/>
                    <a:pt x="752086" y="963648"/>
                    <a:pt x="764638" y="960929"/>
                  </a:cubicBezTo>
                  <a:cubicBezTo>
                    <a:pt x="769648" y="959776"/>
                    <a:pt x="775210" y="958262"/>
                    <a:pt x="775210" y="958262"/>
                  </a:cubicBezTo>
                  <a:cubicBezTo>
                    <a:pt x="778925" y="957319"/>
                    <a:pt x="778639" y="953347"/>
                    <a:pt x="778639" y="953347"/>
                  </a:cubicBezTo>
                  <a:lnTo>
                    <a:pt x="778554" y="816187"/>
                  </a:lnTo>
                  <a:cubicBezTo>
                    <a:pt x="778554" y="786088"/>
                    <a:pt x="770514" y="763704"/>
                    <a:pt x="754646" y="749893"/>
                  </a:cubicBezTo>
                  <a:cubicBezTo>
                    <a:pt x="738834" y="736082"/>
                    <a:pt x="715689" y="729128"/>
                    <a:pt x="685685" y="729128"/>
                  </a:cubicBezTo>
                  <a:close/>
                  <a:moveTo>
                    <a:pt x="2039378" y="729014"/>
                  </a:moveTo>
                  <a:cubicBezTo>
                    <a:pt x="2020709" y="729014"/>
                    <a:pt x="2004135" y="732205"/>
                    <a:pt x="1989943" y="738530"/>
                  </a:cubicBezTo>
                  <a:cubicBezTo>
                    <a:pt x="1975751" y="744845"/>
                    <a:pt x="1963749" y="753579"/>
                    <a:pt x="1954224" y="764438"/>
                  </a:cubicBezTo>
                  <a:cubicBezTo>
                    <a:pt x="1944699" y="775296"/>
                    <a:pt x="1937460" y="788250"/>
                    <a:pt x="1932603" y="803014"/>
                  </a:cubicBezTo>
                  <a:cubicBezTo>
                    <a:pt x="1927792" y="817682"/>
                    <a:pt x="1925364" y="833780"/>
                    <a:pt x="1925364" y="850829"/>
                  </a:cubicBezTo>
                  <a:cubicBezTo>
                    <a:pt x="1925364" y="887596"/>
                    <a:pt x="1935270" y="917409"/>
                    <a:pt x="1954891" y="939221"/>
                  </a:cubicBezTo>
                  <a:cubicBezTo>
                    <a:pt x="1974513" y="961129"/>
                    <a:pt x="2004040" y="972178"/>
                    <a:pt x="2042521" y="972178"/>
                  </a:cubicBezTo>
                  <a:cubicBezTo>
                    <a:pt x="2065286" y="972178"/>
                    <a:pt x="2088622" y="967577"/>
                    <a:pt x="2105386" y="960938"/>
                  </a:cubicBezTo>
                  <a:cubicBezTo>
                    <a:pt x="2105386" y="960938"/>
                    <a:pt x="2108587" y="959395"/>
                    <a:pt x="2107196" y="955661"/>
                  </a:cubicBezTo>
                  <a:lnTo>
                    <a:pt x="2096242" y="925562"/>
                  </a:lnTo>
                  <a:lnTo>
                    <a:pt x="2096204" y="925562"/>
                  </a:lnTo>
                  <a:cubicBezTo>
                    <a:pt x="2094747" y="921248"/>
                    <a:pt x="2090537" y="922876"/>
                    <a:pt x="2090537" y="922876"/>
                  </a:cubicBezTo>
                  <a:cubicBezTo>
                    <a:pt x="2084088" y="925343"/>
                    <a:pt x="2077202" y="927629"/>
                    <a:pt x="2069867" y="928772"/>
                  </a:cubicBezTo>
                  <a:cubicBezTo>
                    <a:pt x="2062476" y="929934"/>
                    <a:pt x="2054246" y="930515"/>
                    <a:pt x="2045579" y="930515"/>
                  </a:cubicBezTo>
                  <a:cubicBezTo>
                    <a:pt x="2024147" y="930515"/>
                    <a:pt x="2007002" y="924124"/>
                    <a:pt x="1994810" y="911465"/>
                  </a:cubicBezTo>
                  <a:cubicBezTo>
                    <a:pt x="1982523" y="898797"/>
                    <a:pt x="1975665" y="878414"/>
                    <a:pt x="1975760" y="850791"/>
                  </a:cubicBezTo>
                  <a:cubicBezTo>
                    <a:pt x="1975827" y="825645"/>
                    <a:pt x="1981904" y="806786"/>
                    <a:pt x="1992810" y="792308"/>
                  </a:cubicBezTo>
                  <a:cubicBezTo>
                    <a:pt x="2003573" y="778020"/>
                    <a:pt x="2020147" y="770591"/>
                    <a:pt x="2042054" y="770591"/>
                  </a:cubicBezTo>
                  <a:cubicBezTo>
                    <a:pt x="2060342" y="770591"/>
                    <a:pt x="2074344" y="772715"/>
                    <a:pt x="2089013" y="777306"/>
                  </a:cubicBezTo>
                  <a:cubicBezTo>
                    <a:pt x="2089013" y="777306"/>
                    <a:pt x="2092489" y="778820"/>
                    <a:pt x="2094156" y="774239"/>
                  </a:cubicBezTo>
                  <a:cubicBezTo>
                    <a:pt x="2098052" y="763476"/>
                    <a:pt x="2100928" y="755760"/>
                    <a:pt x="2105110" y="743949"/>
                  </a:cubicBezTo>
                  <a:cubicBezTo>
                    <a:pt x="2106291" y="740568"/>
                    <a:pt x="2103395" y="739139"/>
                    <a:pt x="2102338" y="738730"/>
                  </a:cubicBezTo>
                  <a:cubicBezTo>
                    <a:pt x="2096585" y="736482"/>
                    <a:pt x="2083002" y="732795"/>
                    <a:pt x="2072715" y="731243"/>
                  </a:cubicBezTo>
                  <a:cubicBezTo>
                    <a:pt x="2063095" y="729776"/>
                    <a:pt x="2051951" y="729014"/>
                    <a:pt x="2039378" y="729014"/>
                  </a:cubicBezTo>
                  <a:close/>
                  <a:moveTo>
                    <a:pt x="471820" y="728871"/>
                  </a:moveTo>
                  <a:lnTo>
                    <a:pt x="466515" y="728890"/>
                  </a:lnTo>
                  <a:cubicBezTo>
                    <a:pt x="417842" y="728890"/>
                    <a:pt x="383838" y="758322"/>
                    <a:pt x="383838" y="800423"/>
                  </a:cubicBezTo>
                  <a:lnTo>
                    <a:pt x="383838" y="801328"/>
                  </a:lnTo>
                  <a:cubicBezTo>
                    <a:pt x="383838" y="845714"/>
                    <a:pt x="421366" y="860192"/>
                    <a:pt x="456418" y="870194"/>
                  </a:cubicBezTo>
                  <a:lnTo>
                    <a:pt x="462057" y="871946"/>
                  </a:lnTo>
                  <a:cubicBezTo>
                    <a:pt x="487584" y="879795"/>
                    <a:pt x="509682" y="886615"/>
                    <a:pt x="509682" y="904522"/>
                  </a:cubicBezTo>
                  <a:lnTo>
                    <a:pt x="509682" y="905417"/>
                  </a:lnTo>
                  <a:cubicBezTo>
                    <a:pt x="509682" y="921895"/>
                    <a:pt x="495299" y="934183"/>
                    <a:pt x="472249" y="934183"/>
                  </a:cubicBezTo>
                  <a:cubicBezTo>
                    <a:pt x="463286" y="934183"/>
                    <a:pt x="434720" y="934030"/>
                    <a:pt x="403764" y="914466"/>
                  </a:cubicBezTo>
                  <a:cubicBezTo>
                    <a:pt x="400021" y="912285"/>
                    <a:pt x="397887" y="910713"/>
                    <a:pt x="395001" y="908951"/>
                  </a:cubicBezTo>
                  <a:cubicBezTo>
                    <a:pt x="393477" y="908027"/>
                    <a:pt x="389667" y="906360"/>
                    <a:pt x="388009" y="911351"/>
                  </a:cubicBezTo>
                  <a:lnTo>
                    <a:pt x="377532" y="940498"/>
                  </a:lnTo>
                  <a:lnTo>
                    <a:pt x="377570" y="940574"/>
                  </a:lnTo>
                  <a:cubicBezTo>
                    <a:pt x="375941" y="944822"/>
                    <a:pt x="378151" y="945708"/>
                    <a:pt x="378675" y="946460"/>
                  </a:cubicBezTo>
                  <a:cubicBezTo>
                    <a:pt x="383542" y="949985"/>
                    <a:pt x="388486" y="952537"/>
                    <a:pt x="393439" y="955404"/>
                  </a:cubicBezTo>
                  <a:cubicBezTo>
                    <a:pt x="419918" y="969406"/>
                    <a:pt x="444874" y="973502"/>
                    <a:pt x="470972" y="973502"/>
                  </a:cubicBezTo>
                  <a:cubicBezTo>
                    <a:pt x="524122" y="973502"/>
                    <a:pt x="557174" y="945213"/>
                    <a:pt x="557174" y="899683"/>
                  </a:cubicBezTo>
                  <a:lnTo>
                    <a:pt x="557174" y="898788"/>
                  </a:lnTo>
                  <a:cubicBezTo>
                    <a:pt x="557174" y="856687"/>
                    <a:pt x="519835" y="841352"/>
                    <a:pt x="484974" y="830398"/>
                  </a:cubicBezTo>
                  <a:lnTo>
                    <a:pt x="480412" y="828922"/>
                  </a:lnTo>
                  <a:cubicBezTo>
                    <a:pt x="454027" y="820368"/>
                    <a:pt x="431263" y="812920"/>
                    <a:pt x="431263" y="795584"/>
                  </a:cubicBezTo>
                  <a:lnTo>
                    <a:pt x="431263" y="794698"/>
                  </a:lnTo>
                  <a:cubicBezTo>
                    <a:pt x="431263" y="779839"/>
                    <a:pt x="444598" y="768886"/>
                    <a:pt x="465172" y="768886"/>
                  </a:cubicBezTo>
                  <a:cubicBezTo>
                    <a:pt x="488032" y="768886"/>
                    <a:pt x="515273" y="776496"/>
                    <a:pt x="532704" y="786126"/>
                  </a:cubicBezTo>
                  <a:cubicBezTo>
                    <a:pt x="532704" y="786126"/>
                    <a:pt x="537866" y="789460"/>
                    <a:pt x="539743" y="784478"/>
                  </a:cubicBezTo>
                  <a:cubicBezTo>
                    <a:pt x="540762" y="781783"/>
                    <a:pt x="549649" y="757999"/>
                    <a:pt x="550601" y="755332"/>
                  </a:cubicBezTo>
                  <a:cubicBezTo>
                    <a:pt x="551611" y="752541"/>
                    <a:pt x="549839" y="750436"/>
                    <a:pt x="548020" y="749350"/>
                  </a:cubicBezTo>
                  <a:cubicBezTo>
                    <a:pt x="528017" y="737158"/>
                    <a:pt x="500395" y="728871"/>
                    <a:pt x="471820" y="728871"/>
                  </a:cubicBezTo>
                  <a:close/>
                  <a:moveTo>
                    <a:pt x="1249917" y="728795"/>
                  </a:moveTo>
                  <a:lnTo>
                    <a:pt x="1244602" y="728814"/>
                  </a:lnTo>
                  <a:cubicBezTo>
                    <a:pt x="1195930" y="728814"/>
                    <a:pt x="1161925" y="758246"/>
                    <a:pt x="1161925" y="800347"/>
                  </a:cubicBezTo>
                  <a:lnTo>
                    <a:pt x="1161925" y="801252"/>
                  </a:lnTo>
                  <a:cubicBezTo>
                    <a:pt x="1161925" y="845638"/>
                    <a:pt x="1199454" y="860116"/>
                    <a:pt x="1234506" y="870117"/>
                  </a:cubicBezTo>
                  <a:lnTo>
                    <a:pt x="1240135" y="871870"/>
                  </a:lnTo>
                  <a:cubicBezTo>
                    <a:pt x="1265757" y="879719"/>
                    <a:pt x="1287760" y="886539"/>
                    <a:pt x="1287760" y="904446"/>
                  </a:cubicBezTo>
                  <a:lnTo>
                    <a:pt x="1287760" y="905341"/>
                  </a:lnTo>
                  <a:cubicBezTo>
                    <a:pt x="1287760" y="921819"/>
                    <a:pt x="1273377" y="934106"/>
                    <a:pt x="1250327" y="934106"/>
                  </a:cubicBezTo>
                  <a:cubicBezTo>
                    <a:pt x="1241345" y="934106"/>
                    <a:pt x="1212703" y="933954"/>
                    <a:pt x="1181842" y="914390"/>
                  </a:cubicBezTo>
                  <a:cubicBezTo>
                    <a:pt x="1178099" y="912208"/>
                    <a:pt x="1175908" y="910703"/>
                    <a:pt x="1173070" y="908875"/>
                  </a:cubicBezTo>
                  <a:cubicBezTo>
                    <a:pt x="1172108" y="908265"/>
                    <a:pt x="1167621" y="906512"/>
                    <a:pt x="1166088" y="911275"/>
                  </a:cubicBezTo>
                  <a:lnTo>
                    <a:pt x="1155610" y="940421"/>
                  </a:lnTo>
                  <a:lnTo>
                    <a:pt x="1155725" y="940498"/>
                  </a:lnTo>
                  <a:cubicBezTo>
                    <a:pt x="1154096" y="944746"/>
                    <a:pt x="1156306" y="945632"/>
                    <a:pt x="1156848" y="946384"/>
                  </a:cubicBezTo>
                  <a:cubicBezTo>
                    <a:pt x="1161697" y="949908"/>
                    <a:pt x="1166659" y="952461"/>
                    <a:pt x="1171612" y="955328"/>
                  </a:cubicBezTo>
                  <a:cubicBezTo>
                    <a:pt x="1198092" y="969330"/>
                    <a:pt x="1223047" y="973426"/>
                    <a:pt x="1249146" y="973426"/>
                  </a:cubicBezTo>
                  <a:cubicBezTo>
                    <a:pt x="1302295" y="973426"/>
                    <a:pt x="1335347" y="945136"/>
                    <a:pt x="1335347" y="899607"/>
                  </a:cubicBezTo>
                  <a:lnTo>
                    <a:pt x="1335347" y="898711"/>
                  </a:lnTo>
                  <a:cubicBezTo>
                    <a:pt x="1335347" y="856611"/>
                    <a:pt x="1298104" y="841276"/>
                    <a:pt x="1263147" y="830322"/>
                  </a:cubicBezTo>
                  <a:lnTo>
                    <a:pt x="1258585" y="828846"/>
                  </a:lnTo>
                  <a:cubicBezTo>
                    <a:pt x="1232201" y="820292"/>
                    <a:pt x="1209436" y="812844"/>
                    <a:pt x="1209436" y="795508"/>
                  </a:cubicBezTo>
                  <a:lnTo>
                    <a:pt x="1209436" y="794622"/>
                  </a:lnTo>
                  <a:cubicBezTo>
                    <a:pt x="1209436" y="779763"/>
                    <a:pt x="1222771" y="768809"/>
                    <a:pt x="1243345" y="768809"/>
                  </a:cubicBezTo>
                  <a:cubicBezTo>
                    <a:pt x="1266205" y="768809"/>
                    <a:pt x="1293351" y="776420"/>
                    <a:pt x="1310877" y="786050"/>
                  </a:cubicBezTo>
                  <a:cubicBezTo>
                    <a:pt x="1310877" y="786050"/>
                    <a:pt x="1316040" y="789384"/>
                    <a:pt x="1317926" y="784402"/>
                  </a:cubicBezTo>
                  <a:cubicBezTo>
                    <a:pt x="1318935" y="781706"/>
                    <a:pt x="1327832" y="757922"/>
                    <a:pt x="1328689" y="755255"/>
                  </a:cubicBezTo>
                  <a:cubicBezTo>
                    <a:pt x="1329708" y="752465"/>
                    <a:pt x="1327927" y="750360"/>
                    <a:pt x="1326117" y="749274"/>
                  </a:cubicBezTo>
                  <a:cubicBezTo>
                    <a:pt x="1306115" y="737082"/>
                    <a:pt x="1278492" y="728795"/>
                    <a:pt x="1249917" y="728795"/>
                  </a:cubicBezTo>
                  <a:close/>
                  <a:moveTo>
                    <a:pt x="831837" y="637879"/>
                  </a:moveTo>
                  <a:cubicBezTo>
                    <a:pt x="829313" y="637879"/>
                    <a:pt x="827522" y="639908"/>
                    <a:pt x="827522" y="642413"/>
                  </a:cubicBezTo>
                  <a:lnTo>
                    <a:pt x="827522" y="963101"/>
                  </a:lnTo>
                  <a:cubicBezTo>
                    <a:pt x="827522" y="965615"/>
                    <a:pt x="829313" y="967663"/>
                    <a:pt x="831837" y="967663"/>
                  </a:cubicBezTo>
                  <a:lnTo>
                    <a:pt x="871680" y="967663"/>
                  </a:lnTo>
                  <a:cubicBezTo>
                    <a:pt x="874195" y="967663"/>
                    <a:pt x="875985" y="965615"/>
                    <a:pt x="875985" y="963101"/>
                  </a:cubicBezTo>
                  <a:lnTo>
                    <a:pt x="875985" y="642413"/>
                  </a:lnTo>
                  <a:cubicBezTo>
                    <a:pt x="875985" y="639908"/>
                    <a:pt x="874195" y="637879"/>
                    <a:pt x="871680" y="637879"/>
                  </a:cubicBezTo>
                  <a:close/>
                  <a:moveTo>
                    <a:pt x="1511979" y="633031"/>
                  </a:moveTo>
                  <a:cubicBezTo>
                    <a:pt x="1484804" y="633031"/>
                    <a:pt x="1463382" y="640708"/>
                    <a:pt x="1448342" y="655872"/>
                  </a:cubicBezTo>
                  <a:cubicBezTo>
                    <a:pt x="1433407" y="670921"/>
                    <a:pt x="1423244" y="693848"/>
                    <a:pt x="1418148" y="724014"/>
                  </a:cubicBezTo>
                  <a:lnTo>
                    <a:pt x="1416310" y="734196"/>
                  </a:lnTo>
                  <a:lnTo>
                    <a:pt x="1382201" y="734196"/>
                  </a:lnTo>
                  <a:cubicBezTo>
                    <a:pt x="1382201" y="734196"/>
                    <a:pt x="1378039" y="734024"/>
                    <a:pt x="1377162" y="738568"/>
                  </a:cubicBezTo>
                  <a:lnTo>
                    <a:pt x="1371561" y="769810"/>
                  </a:lnTo>
                  <a:cubicBezTo>
                    <a:pt x="1371171" y="772801"/>
                    <a:pt x="1372457" y="774668"/>
                    <a:pt x="1376457" y="774649"/>
                  </a:cubicBezTo>
                  <a:lnTo>
                    <a:pt x="1409661" y="774649"/>
                  </a:lnTo>
                  <a:lnTo>
                    <a:pt x="1375971" y="962701"/>
                  </a:lnTo>
                  <a:cubicBezTo>
                    <a:pt x="1373333" y="977845"/>
                    <a:pt x="1370314" y="990304"/>
                    <a:pt x="1366970" y="999743"/>
                  </a:cubicBezTo>
                  <a:cubicBezTo>
                    <a:pt x="1363675" y="1009059"/>
                    <a:pt x="1360455" y="1016041"/>
                    <a:pt x="1356493" y="1021108"/>
                  </a:cubicBezTo>
                  <a:cubicBezTo>
                    <a:pt x="1352654" y="1026013"/>
                    <a:pt x="1349016" y="1029623"/>
                    <a:pt x="1342739" y="1031728"/>
                  </a:cubicBezTo>
                  <a:cubicBezTo>
                    <a:pt x="1337557" y="1033471"/>
                    <a:pt x="1331595" y="1034272"/>
                    <a:pt x="1325060" y="1034272"/>
                  </a:cubicBezTo>
                  <a:cubicBezTo>
                    <a:pt x="1321422" y="1034272"/>
                    <a:pt x="1316583" y="1033662"/>
                    <a:pt x="1313011" y="1032948"/>
                  </a:cubicBezTo>
                  <a:cubicBezTo>
                    <a:pt x="1309439" y="1032243"/>
                    <a:pt x="1307582" y="1031443"/>
                    <a:pt x="1304905" y="1030319"/>
                  </a:cubicBezTo>
                  <a:cubicBezTo>
                    <a:pt x="1304905" y="1030319"/>
                    <a:pt x="1301010" y="1028833"/>
                    <a:pt x="1299476" y="1032738"/>
                  </a:cubicBezTo>
                  <a:cubicBezTo>
                    <a:pt x="1298229" y="1035929"/>
                    <a:pt x="1289380" y="1060265"/>
                    <a:pt x="1288332" y="1063275"/>
                  </a:cubicBezTo>
                  <a:cubicBezTo>
                    <a:pt x="1287265" y="1066247"/>
                    <a:pt x="1288761" y="1068590"/>
                    <a:pt x="1290647" y="1069266"/>
                  </a:cubicBezTo>
                  <a:cubicBezTo>
                    <a:pt x="1295066" y="1070848"/>
                    <a:pt x="1298352" y="1071857"/>
                    <a:pt x="1304372" y="1073276"/>
                  </a:cubicBezTo>
                  <a:cubicBezTo>
                    <a:pt x="1312735" y="1075248"/>
                    <a:pt x="1319784" y="1075372"/>
                    <a:pt x="1326384" y="1075372"/>
                  </a:cubicBezTo>
                  <a:cubicBezTo>
                    <a:pt x="1340215" y="1075372"/>
                    <a:pt x="1352816" y="1073429"/>
                    <a:pt x="1363265" y="1069657"/>
                  </a:cubicBezTo>
                  <a:cubicBezTo>
                    <a:pt x="1373781" y="1065856"/>
                    <a:pt x="1382934" y="1059237"/>
                    <a:pt x="1391031" y="1050274"/>
                  </a:cubicBezTo>
                  <a:cubicBezTo>
                    <a:pt x="1399784" y="1040606"/>
                    <a:pt x="1405289" y="1030481"/>
                    <a:pt x="1410557" y="1016669"/>
                  </a:cubicBezTo>
                  <a:cubicBezTo>
                    <a:pt x="1415767" y="1002982"/>
                    <a:pt x="1420206" y="985989"/>
                    <a:pt x="1423758" y="966187"/>
                  </a:cubicBezTo>
                  <a:lnTo>
                    <a:pt x="1457610" y="774649"/>
                  </a:lnTo>
                  <a:lnTo>
                    <a:pt x="1507102" y="774649"/>
                  </a:lnTo>
                  <a:cubicBezTo>
                    <a:pt x="1507102" y="774649"/>
                    <a:pt x="1511274" y="774801"/>
                    <a:pt x="1512141" y="770277"/>
                  </a:cubicBezTo>
                  <a:lnTo>
                    <a:pt x="1517742" y="739035"/>
                  </a:lnTo>
                  <a:cubicBezTo>
                    <a:pt x="1518132" y="736044"/>
                    <a:pt x="1516856" y="734177"/>
                    <a:pt x="1512836" y="734196"/>
                  </a:cubicBezTo>
                  <a:lnTo>
                    <a:pt x="1464802" y="734196"/>
                  </a:lnTo>
                  <a:cubicBezTo>
                    <a:pt x="1465040" y="733110"/>
                    <a:pt x="1467221" y="716213"/>
                    <a:pt x="1472736" y="700306"/>
                  </a:cubicBezTo>
                  <a:cubicBezTo>
                    <a:pt x="1475089" y="693515"/>
                    <a:pt x="1479518" y="688038"/>
                    <a:pt x="1483271" y="684275"/>
                  </a:cubicBezTo>
                  <a:cubicBezTo>
                    <a:pt x="1486774" y="680692"/>
                    <a:pt x="1491091" y="678006"/>
                    <a:pt x="1495853" y="676446"/>
                  </a:cubicBezTo>
                  <a:cubicBezTo>
                    <a:pt x="1501074" y="674832"/>
                    <a:pt x="1506515" y="674048"/>
                    <a:pt x="1511979" y="674122"/>
                  </a:cubicBezTo>
                  <a:cubicBezTo>
                    <a:pt x="1516503" y="674122"/>
                    <a:pt x="1520942" y="674665"/>
                    <a:pt x="1524323" y="675370"/>
                  </a:cubicBezTo>
                  <a:cubicBezTo>
                    <a:pt x="1528981" y="676360"/>
                    <a:pt x="1530791" y="676884"/>
                    <a:pt x="1532010" y="677246"/>
                  </a:cubicBezTo>
                  <a:cubicBezTo>
                    <a:pt x="1536906" y="678741"/>
                    <a:pt x="1537563" y="677294"/>
                    <a:pt x="1538525" y="674922"/>
                  </a:cubicBezTo>
                  <a:lnTo>
                    <a:pt x="1550012" y="643375"/>
                  </a:lnTo>
                  <a:cubicBezTo>
                    <a:pt x="1551193" y="639984"/>
                    <a:pt x="1548317" y="638555"/>
                    <a:pt x="1547250" y="638136"/>
                  </a:cubicBezTo>
                  <a:cubicBezTo>
                    <a:pt x="1542376" y="636663"/>
                    <a:pt x="1537417" y="635486"/>
                    <a:pt x="1532401" y="634612"/>
                  </a:cubicBezTo>
                  <a:cubicBezTo>
                    <a:pt x="1525653" y="633486"/>
                    <a:pt x="1518819" y="632957"/>
                    <a:pt x="1511979" y="633031"/>
                  </a:cubicBezTo>
                  <a:close/>
                  <a:moveTo>
                    <a:pt x="678656" y="0"/>
                  </a:moveTo>
                  <a:cubicBezTo>
                    <a:pt x="841534" y="0"/>
                    <a:pt x="987266" y="77629"/>
                    <a:pt x="1078706" y="198120"/>
                  </a:cubicBezTo>
                  <a:lnTo>
                    <a:pt x="1078611" y="197625"/>
                  </a:lnTo>
                  <a:cubicBezTo>
                    <a:pt x="1162241" y="110566"/>
                    <a:pt x="1278636" y="56655"/>
                    <a:pt x="1407224" y="56655"/>
                  </a:cubicBezTo>
                  <a:cubicBezTo>
                    <a:pt x="1578674" y="56655"/>
                    <a:pt x="1727264" y="151905"/>
                    <a:pt x="1807274" y="293827"/>
                  </a:cubicBezTo>
                  <a:cubicBezTo>
                    <a:pt x="1878295" y="262078"/>
                    <a:pt x="1955221" y="245687"/>
                    <a:pt x="2033016" y="245726"/>
                  </a:cubicBezTo>
                  <a:cubicBezTo>
                    <a:pt x="2341626" y="245726"/>
                    <a:pt x="2592134" y="498138"/>
                    <a:pt x="2592134" y="809606"/>
                  </a:cubicBezTo>
                  <a:cubicBezTo>
                    <a:pt x="2592134" y="1121074"/>
                    <a:pt x="2341626" y="1373486"/>
                    <a:pt x="2033016" y="1373486"/>
                  </a:cubicBezTo>
                  <a:cubicBezTo>
                    <a:pt x="1995297" y="1373486"/>
                    <a:pt x="1958531" y="1369695"/>
                    <a:pt x="1922526" y="1362532"/>
                  </a:cubicBezTo>
                  <a:cubicBezTo>
                    <a:pt x="1852517" y="1487310"/>
                    <a:pt x="1718691" y="1572082"/>
                    <a:pt x="1566291" y="1572082"/>
                  </a:cubicBezTo>
                  <a:cubicBezTo>
                    <a:pt x="1504244" y="1572205"/>
                    <a:pt x="1442991" y="1558130"/>
                    <a:pt x="1387221" y="1530934"/>
                  </a:cubicBezTo>
                  <a:cubicBezTo>
                    <a:pt x="1316260" y="1697622"/>
                    <a:pt x="1151001" y="1814779"/>
                    <a:pt x="958596" y="1814779"/>
                  </a:cubicBezTo>
                  <a:cubicBezTo>
                    <a:pt x="757619" y="1814779"/>
                    <a:pt x="587121" y="1688097"/>
                    <a:pt x="521399" y="1509979"/>
                  </a:cubicBezTo>
                  <a:cubicBezTo>
                    <a:pt x="492147" y="1516153"/>
                    <a:pt x="462331" y="1519256"/>
                    <a:pt x="432435" y="1519238"/>
                  </a:cubicBezTo>
                  <a:cubicBezTo>
                    <a:pt x="193358" y="1519238"/>
                    <a:pt x="0" y="1323023"/>
                    <a:pt x="0" y="1082040"/>
                  </a:cubicBezTo>
                  <a:cubicBezTo>
                    <a:pt x="0" y="920115"/>
                    <a:pt x="87059" y="779145"/>
                    <a:pt x="216217" y="702945"/>
                  </a:cubicBezTo>
                  <a:cubicBezTo>
                    <a:pt x="188816" y="639823"/>
                    <a:pt x="174712" y="571733"/>
                    <a:pt x="174784" y="502920"/>
                  </a:cubicBezTo>
                  <a:cubicBezTo>
                    <a:pt x="174784" y="224790"/>
                    <a:pt x="400526" y="0"/>
                    <a:pt x="678656" y="0"/>
                  </a:cubicBezTo>
                  <a:close/>
                </a:path>
              </a:pathLst>
            </a:custGeom>
            <a:solidFill>
              <a:srgbClr val="FFFFFE"/>
            </a:solidFill>
            <a:ln>
              <a:noFill/>
            </a:ln>
          </p:spPr>
          <p:txBody>
            <a:bodyPr anchorCtr="0" anchor="ctr" bIns="60925" lIns="121875" spcFirstLastPara="1" rIns="121875"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pic>
          <p:nvPicPr>
            <p:cNvPr id="3147" name="Google Shape;3147;p439"/>
            <p:cNvPicPr preferRelativeResize="0"/>
            <p:nvPr/>
          </p:nvPicPr>
          <p:blipFill rotWithShape="1">
            <a:blip r:embed="rId12">
              <a:alphaModFix/>
            </a:blip>
            <a:srcRect b="0" l="0" r="0" t="0"/>
            <a:stretch/>
          </p:blipFill>
          <p:spPr>
            <a:xfrm>
              <a:off x="8223386" y="4156146"/>
              <a:ext cx="526625" cy="76968"/>
            </a:xfrm>
            <a:prstGeom prst="rect">
              <a:avLst/>
            </a:prstGeom>
            <a:noFill/>
            <a:ln>
              <a:noFill/>
            </a:ln>
          </p:spPr>
        </p:pic>
        <p:pic>
          <p:nvPicPr>
            <p:cNvPr descr="Database with solid fill" id="3148" name="Google Shape;3148;p439"/>
            <p:cNvPicPr preferRelativeResize="0"/>
            <p:nvPr/>
          </p:nvPicPr>
          <p:blipFill rotWithShape="1">
            <a:blip r:embed="rId13">
              <a:alphaModFix/>
            </a:blip>
            <a:srcRect b="0" l="0" r="0" t="0"/>
            <a:stretch/>
          </p:blipFill>
          <p:spPr>
            <a:xfrm>
              <a:off x="7226946" y="4095346"/>
              <a:ext cx="198569" cy="198569"/>
            </a:xfrm>
            <a:prstGeom prst="rect">
              <a:avLst/>
            </a:prstGeom>
            <a:noFill/>
            <a:ln>
              <a:noFill/>
            </a:ln>
          </p:spPr>
        </p:pic>
        <p:pic>
          <p:nvPicPr>
            <p:cNvPr descr="Document with solid fill" id="3149" name="Google Shape;3149;p439"/>
            <p:cNvPicPr preferRelativeResize="0"/>
            <p:nvPr/>
          </p:nvPicPr>
          <p:blipFill rotWithShape="1">
            <a:blip r:embed="rId14">
              <a:alphaModFix/>
            </a:blip>
            <a:srcRect b="0" l="0" r="0" t="0"/>
            <a:stretch/>
          </p:blipFill>
          <p:spPr>
            <a:xfrm>
              <a:off x="7511825" y="4103669"/>
              <a:ext cx="181923" cy="181923"/>
            </a:xfrm>
            <a:prstGeom prst="rect">
              <a:avLst/>
            </a:prstGeom>
            <a:noFill/>
            <a:ln>
              <a:noFill/>
            </a:ln>
          </p:spPr>
        </p:pic>
        <p:pic>
          <p:nvPicPr>
            <p:cNvPr id="3150" name="Google Shape;3150;p439"/>
            <p:cNvPicPr preferRelativeResize="0"/>
            <p:nvPr/>
          </p:nvPicPr>
          <p:blipFill rotWithShape="1">
            <a:blip r:embed="rId15">
              <a:alphaModFix/>
            </a:blip>
            <a:srcRect b="0" l="0" r="0" t="0"/>
            <a:stretch/>
          </p:blipFill>
          <p:spPr>
            <a:xfrm>
              <a:off x="7780058" y="4110871"/>
              <a:ext cx="103191" cy="167518"/>
            </a:xfrm>
            <a:prstGeom prst="rect">
              <a:avLst/>
            </a:prstGeom>
            <a:noFill/>
            <a:ln>
              <a:noFill/>
            </a:ln>
          </p:spPr>
        </p:pic>
        <p:pic>
          <p:nvPicPr>
            <p:cNvPr descr="A logo with blue lines&#10;&#10;AI-generated content may be incorrect." id="3151" name="Google Shape;3151;p439"/>
            <p:cNvPicPr preferRelativeResize="0"/>
            <p:nvPr/>
          </p:nvPicPr>
          <p:blipFill rotWithShape="1">
            <a:blip r:embed="rId16">
              <a:alphaModFix/>
            </a:blip>
            <a:srcRect b="0" l="0" r="0" t="0"/>
            <a:stretch/>
          </p:blipFill>
          <p:spPr>
            <a:xfrm>
              <a:off x="7969559" y="4110871"/>
              <a:ext cx="167518" cy="167518"/>
            </a:xfrm>
            <a:prstGeom prst="rect">
              <a:avLst/>
            </a:prstGeom>
            <a:noFill/>
            <a:ln>
              <a:noFill/>
            </a:ln>
          </p:spPr>
        </p:pic>
      </p:grpSp>
      <p:cxnSp>
        <p:nvCxnSpPr>
          <p:cNvPr id="3152" name="Google Shape;3152;p439"/>
          <p:cNvCxnSpPr>
            <a:stCxn id="3135" idx="0"/>
          </p:cNvCxnSpPr>
          <p:nvPr/>
        </p:nvCxnSpPr>
        <p:spPr>
          <a:xfrm rot="10800000">
            <a:off x="8813333" y="3823100"/>
            <a:ext cx="22500" cy="136710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p440"/>
          <p:cNvSpPr txBox="1"/>
          <p:nvPr>
            <p:ph idx="12" type="sldNum"/>
          </p:nvPr>
        </p:nvSpPr>
        <p:spPr>
          <a:xfrm>
            <a:off x="1109767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5"/>
                </a:solidFill>
              </a:rPr>
              <a:t>‹#›</a:t>
            </a:fld>
            <a:endParaRPr>
              <a:solidFill>
                <a:schemeClr val="accent5"/>
              </a:solidFill>
            </a:endParaRPr>
          </a:p>
        </p:txBody>
      </p:sp>
      <p:sp>
        <p:nvSpPr>
          <p:cNvPr id="3158" name="Google Shape;3158;p440"/>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Partner Additional Slides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441"/>
          <p:cNvSpPr txBox="1"/>
          <p:nvPr>
            <p:ph type="ctrTitle"/>
          </p:nvPr>
        </p:nvSpPr>
        <p:spPr>
          <a:xfrm>
            <a:off x="801625" y="1256125"/>
            <a:ext cx="5332800" cy="238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t>Summary</a:t>
            </a:r>
            <a:endParaRPr sz="4000"/>
          </a:p>
        </p:txBody>
      </p:sp>
      <p:sp>
        <p:nvSpPr>
          <p:cNvPr id="3164" name="Google Shape;3164;p441"/>
          <p:cNvSpPr txBox="1"/>
          <p:nvPr>
            <p:ph idx="12" type="sldNum"/>
          </p:nvPr>
        </p:nvSpPr>
        <p:spPr>
          <a:xfrm>
            <a:off x="10866463" y="6351634"/>
            <a:ext cx="666600" cy="524700"/>
          </a:xfrm>
          <a:prstGeom prst="rect">
            <a:avLst/>
          </a:prstGeom>
        </p:spPr>
        <p:txBody>
          <a:bodyPr anchorCtr="0" anchor="t" bIns="121875" lIns="121875" spcFirstLastPara="1" rIns="121875" wrap="square" tIns="121875">
            <a:noAutofit/>
          </a:bodyPr>
          <a:lstStyle/>
          <a:p>
            <a:pPr indent="0" lvl="0" marL="0" rtl="0" algn="r">
              <a:spcBef>
                <a:spcPts val="0"/>
              </a:spcBef>
              <a:spcAft>
                <a:spcPts val="0"/>
              </a:spcAft>
              <a:buNone/>
            </a:pPr>
            <a:fld id="{00000000-1234-1234-1234-123412341234}" type="slidenum">
              <a:rPr lang="en"/>
              <a:t>‹#›</a:t>
            </a:fld>
            <a:endParaRPr/>
          </a:p>
        </p:txBody>
      </p:sp>
      <p:sp>
        <p:nvSpPr>
          <p:cNvPr id="3165" name="Google Shape;3165;p441"/>
          <p:cNvSpPr txBox="1"/>
          <p:nvPr>
            <p:ph idx="1" type="subTitle"/>
          </p:nvPr>
        </p:nvSpPr>
        <p:spPr>
          <a:xfrm>
            <a:off x="761809" y="3835400"/>
            <a:ext cx="6170100" cy="1224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3166" name="Google Shape;3166;p441"/>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0" name="Shape 3170"/>
        <p:cNvGrpSpPr/>
        <p:nvPr/>
      </p:nvGrpSpPr>
      <p:grpSpPr>
        <a:xfrm>
          <a:off x="0" y="0"/>
          <a:ext cx="0" cy="0"/>
          <a:chOff x="0" y="0"/>
          <a:chExt cx="0" cy="0"/>
        </a:xfrm>
      </p:grpSpPr>
      <p:sp>
        <p:nvSpPr>
          <p:cNvPr id="3171" name="Google Shape;3171;p442"/>
          <p:cNvSpPr/>
          <p:nvPr/>
        </p:nvSpPr>
        <p:spPr>
          <a:xfrm rot="5400000">
            <a:off x="3539480" y="1358325"/>
            <a:ext cx="5109900" cy="81507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900" u="none" cap="none" strike="noStrike">
              <a:solidFill>
                <a:srgbClr val="FFFFFF"/>
              </a:solidFill>
              <a:latin typeface="Arial"/>
              <a:ea typeface="Arial"/>
              <a:cs typeface="Arial"/>
              <a:sym typeface="Arial"/>
            </a:endParaRPr>
          </a:p>
        </p:txBody>
      </p:sp>
      <p:grpSp>
        <p:nvGrpSpPr>
          <p:cNvPr id="3172" name="Google Shape;3172;p442"/>
          <p:cNvGrpSpPr/>
          <p:nvPr/>
        </p:nvGrpSpPr>
        <p:grpSpPr>
          <a:xfrm>
            <a:off x="2117" y="5570165"/>
            <a:ext cx="12188344" cy="2362203"/>
            <a:chOff x="2117" y="5493965"/>
            <a:chExt cx="12192002" cy="2362203"/>
          </a:xfrm>
        </p:grpSpPr>
        <p:sp>
          <p:nvSpPr>
            <p:cNvPr id="3173" name="Google Shape;3173;p442"/>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3174" name="Google Shape;3174;p442"/>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3175" name="Google Shape;3175;p442"/>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3176" name="Google Shape;3176;p442"/>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grpSp>
      <p:sp>
        <p:nvSpPr>
          <p:cNvPr id="3177" name="Google Shape;3177;p442"/>
          <p:cNvSpPr/>
          <p:nvPr/>
        </p:nvSpPr>
        <p:spPr>
          <a:xfrm>
            <a:off x="4560645" y="2904596"/>
            <a:ext cx="1132200" cy="98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178" name="Google Shape;3178;p442"/>
          <p:cNvSpPr/>
          <p:nvPr/>
        </p:nvSpPr>
        <p:spPr>
          <a:xfrm flipH="1">
            <a:off x="6516432" y="2927854"/>
            <a:ext cx="1132200" cy="98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179" name="Google Shape;3179;p442"/>
          <p:cNvSpPr/>
          <p:nvPr/>
        </p:nvSpPr>
        <p:spPr>
          <a:xfrm>
            <a:off x="2269780" y="3446858"/>
            <a:ext cx="1132200" cy="98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180" name="Google Shape;3180;p442"/>
          <p:cNvSpPr/>
          <p:nvPr/>
        </p:nvSpPr>
        <p:spPr>
          <a:xfrm flipH="1">
            <a:off x="8777507" y="3446858"/>
            <a:ext cx="1132200" cy="98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181" name="Google Shape;3181;p442"/>
          <p:cNvSpPr/>
          <p:nvPr/>
        </p:nvSpPr>
        <p:spPr>
          <a:xfrm>
            <a:off x="2155288" y="3308253"/>
            <a:ext cx="1191900" cy="10383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182" name="Google Shape;3182;p442"/>
          <p:cNvSpPr/>
          <p:nvPr/>
        </p:nvSpPr>
        <p:spPr>
          <a:xfrm>
            <a:off x="4459376" y="2765990"/>
            <a:ext cx="1191900" cy="10383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183" name="Google Shape;3183;p442"/>
          <p:cNvSpPr/>
          <p:nvPr/>
        </p:nvSpPr>
        <p:spPr>
          <a:xfrm flipH="1">
            <a:off x="6558001" y="2789249"/>
            <a:ext cx="1191900" cy="10383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184" name="Google Shape;3184;p442"/>
          <p:cNvSpPr/>
          <p:nvPr/>
        </p:nvSpPr>
        <p:spPr>
          <a:xfrm flipH="1">
            <a:off x="8832300" y="3308253"/>
            <a:ext cx="1191900" cy="10383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185" name="Google Shape;3185;p442"/>
          <p:cNvSpPr/>
          <p:nvPr/>
        </p:nvSpPr>
        <p:spPr>
          <a:xfrm>
            <a:off x="2037788" y="3167280"/>
            <a:ext cx="1254600" cy="1092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186" name="Google Shape;3186;p442"/>
          <p:cNvSpPr/>
          <p:nvPr/>
        </p:nvSpPr>
        <p:spPr>
          <a:xfrm>
            <a:off x="4355099" y="2625018"/>
            <a:ext cx="1254600" cy="1092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187" name="Google Shape;3187;p442"/>
          <p:cNvSpPr/>
          <p:nvPr/>
        </p:nvSpPr>
        <p:spPr>
          <a:xfrm flipH="1">
            <a:off x="6599577" y="2648276"/>
            <a:ext cx="1254600" cy="1092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188" name="Google Shape;3188;p442"/>
          <p:cNvSpPr/>
          <p:nvPr/>
        </p:nvSpPr>
        <p:spPr>
          <a:xfrm flipH="1">
            <a:off x="8887099" y="3167280"/>
            <a:ext cx="1254600" cy="1092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grpSp>
        <p:nvGrpSpPr>
          <p:cNvPr id="3189" name="Google Shape;3189;p442"/>
          <p:cNvGrpSpPr/>
          <p:nvPr/>
        </p:nvGrpSpPr>
        <p:grpSpPr>
          <a:xfrm>
            <a:off x="1185244" y="1294542"/>
            <a:ext cx="9817854" cy="632325"/>
            <a:chOff x="1185600" y="125575"/>
            <a:chExt cx="9820800" cy="632325"/>
          </a:xfrm>
        </p:grpSpPr>
        <p:sp>
          <p:nvSpPr>
            <p:cNvPr id="3190" name="Google Shape;3190;p442"/>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91" name="Google Shape;3191;p442"/>
            <p:cNvSpPr txBox="1"/>
            <p:nvPr/>
          </p:nvSpPr>
          <p:spPr>
            <a:xfrm>
              <a:off x="3278675" y="450100"/>
              <a:ext cx="1878300" cy="307800"/>
            </a:xfrm>
            <a:prstGeom prst="rect">
              <a:avLst/>
            </a:prstGeom>
            <a:noFill/>
            <a:ln>
              <a:noFill/>
            </a:ln>
          </p:spPr>
          <p:txBody>
            <a:bodyPr anchorCtr="0" anchor="ctr" bIns="60925" lIns="0" spcFirstLastPara="1" rIns="0" wrap="square" tIns="60925">
              <a:spAutoFit/>
            </a:bodyPr>
            <a:lstStyle/>
            <a:p>
              <a:pPr indent="0" lvl="0" marL="0" marR="0" rtl="0" algn="ctr">
                <a:lnSpc>
                  <a:spcPct val="100000"/>
                </a:lnSpc>
                <a:spcBef>
                  <a:spcPts val="0"/>
                </a:spcBef>
                <a:spcAft>
                  <a:spcPts val="0"/>
                </a:spcAft>
                <a:buClr>
                  <a:srgbClr val="000000"/>
                </a:buClr>
                <a:buSzPts val="2700"/>
                <a:buFont typeface="Arial"/>
                <a:buNone/>
              </a:pPr>
              <a:r>
                <a:rPr i="0" lang="en" sz="1200" u="none" cap="none" strike="noStrike">
                  <a:solidFill>
                    <a:srgbClr val="FFFFFF"/>
                  </a:solidFill>
                  <a:latin typeface="DM Sans SemiBold"/>
                  <a:ea typeface="DM Sans SemiBold"/>
                  <a:cs typeface="DM Sans SemiBold"/>
                  <a:sym typeface="DM Sans SemiBold"/>
                </a:rPr>
                <a:t>Disaster </a:t>
              </a:r>
              <a:r>
                <a:rPr lang="en" sz="1200">
                  <a:solidFill>
                    <a:srgbClr val="FFFFFF"/>
                  </a:solidFill>
                  <a:latin typeface="DM Sans SemiBold"/>
                  <a:ea typeface="DM Sans SemiBold"/>
                  <a:cs typeface="DM Sans SemiBold"/>
                  <a:sym typeface="DM Sans SemiBold"/>
                </a:rPr>
                <a:t>r</a:t>
              </a:r>
              <a:r>
                <a:rPr i="0" lang="en" sz="1200" u="none" cap="none" strike="noStrike">
                  <a:solidFill>
                    <a:srgbClr val="FFFFFF"/>
                  </a:solidFill>
                  <a:latin typeface="DM Sans SemiBold"/>
                  <a:ea typeface="DM Sans SemiBold"/>
                  <a:cs typeface="DM Sans SemiBold"/>
                  <a:sym typeface="DM Sans SemiBold"/>
                </a:rPr>
                <a:t>ecovery</a:t>
              </a:r>
              <a:endParaRPr sz="1200">
                <a:latin typeface="DM Sans"/>
                <a:ea typeface="DM Sans"/>
                <a:cs typeface="DM Sans"/>
                <a:sym typeface="DM Sans"/>
              </a:endParaRPr>
            </a:p>
          </p:txBody>
        </p:sp>
        <p:sp>
          <p:nvSpPr>
            <p:cNvPr id="3192" name="Google Shape;3192;p442"/>
            <p:cNvSpPr txBox="1"/>
            <p:nvPr/>
          </p:nvSpPr>
          <p:spPr>
            <a:xfrm>
              <a:off x="5156975" y="450100"/>
              <a:ext cx="1878300" cy="307800"/>
            </a:xfrm>
            <a:prstGeom prst="rect">
              <a:avLst/>
            </a:prstGeom>
            <a:noFill/>
            <a:ln>
              <a:noFill/>
            </a:ln>
          </p:spPr>
          <p:txBody>
            <a:bodyPr anchorCtr="0" anchor="ctr" bIns="60925" lIns="0" spcFirstLastPara="1" rIns="0" wrap="square" tIns="60925">
              <a:spAutoFit/>
            </a:bodyPr>
            <a:lstStyle/>
            <a:p>
              <a:pPr indent="0" lvl="0" marL="0" marR="0" rtl="0" algn="ctr">
                <a:lnSpc>
                  <a:spcPct val="100000"/>
                </a:lnSpc>
                <a:spcBef>
                  <a:spcPts val="0"/>
                </a:spcBef>
                <a:spcAft>
                  <a:spcPts val="0"/>
                </a:spcAft>
                <a:buClr>
                  <a:srgbClr val="000000"/>
                </a:buClr>
                <a:buSzPts val="2700"/>
                <a:buFont typeface="Arial"/>
                <a:buNone/>
              </a:pPr>
              <a:r>
                <a:rPr i="0" lang="en" sz="1200" u="none" cap="none" strike="noStrike">
                  <a:solidFill>
                    <a:srgbClr val="FFFFFF"/>
                  </a:solidFill>
                  <a:latin typeface="DM Sans SemiBold"/>
                  <a:ea typeface="DM Sans SemiBold"/>
                  <a:cs typeface="DM Sans SemiBold"/>
                  <a:sym typeface="DM Sans SemiBold"/>
                </a:rPr>
                <a:t>Cost</a:t>
              </a:r>
              <a:r>
                <a:rPr i="0" lang="en" sz="1200" u="none" cap="none" strike="noStrike">
                  <a:solidFill>
                    <a:srgbClr val="FFFFFF"/>
                  </a:solidFill>
                  <a:latin typeface="DM Sans SemiBold"/>
                  <a:ea typeface="DM Sans SemiBold"/>
                  <a:cs typeface="DM Sans SemiBold"/>
                  <a:sym typeface="DM Sans SemiBold"/>
                </a:rPr>
                <a:t> </a:t>
              </a:r>
              <a:r>
                <a:rPr lang="en" sz="1200">
                  <a:solidFill>
                    <a:srgbClr val="FFFFFF"/>
                  </a:solidFill>
                  <a:latin typeface="DM Sans SemiBold"/>
                  <a:ea typeface="DM Sans SemiBold"/>
                  <a:cs typeface="DM Sans SemiBold"/>
                  <a:sym typeface="DM Sans SemiBold"/>
                </a:rPr>
                <a:t>c</a:t>
              </a:r>
              <a:r>
                <a:rPr i="0" lang="en" sz="1200" u="none" cap="none" strike="noStrike">
                  <a:solidFill>
                    <a:srgbClr val="FFFFFF"/>
                  </a:solidFill>
                  <a:latin typeface="DM Sans SemiBold"/>
                  <a:ea typeface="DM Sans SemiBold"/>
                  <a:cs typeface="DM Sans SemiBold"/>
                  <a:sym typeface="DM Sans SemiBold"/>
                </a:rPr>
                <a:t>ontrols</a:t>
              </a:r>
              <a:endParaRPr i="0" sz="1200" u="none" cap="none" strike="noStrike">
                <a:solidFill>
                  <a:srgbClr val="FFFFFF"/>
                </a:solidFill>
                <a:latin typeface="DM Sans SemiBold"/>
                <a:ea typeface="DM Sans SemiBold"/>
                <a:cs typeface="DM Sans SemiBold"/>
                <a:sym typeface="DM Sans SemiBold"/>
              </a:endParaRPr>
            </a:p>
          </p:txBody>
        </p:sp>
        <p:sp>
          <p:nvSpPr>
            <p:cNvPr id="3193" name="Google Shape;3193;p442"/>
            <p:cNvSpPr txBox="1"/>
            <p:nvPr/>
          </p:nvSpPr>
          <p:spPr>
            <a:xfrm>
              <a:off x="7035270" y="450100"/>
              <a:ext cx="1878300" cy="307800"/>
            </a:xfrm>
            <a:prstGeom prst="rect">
              <a:avLst/>
            </a:prstGeom>
            <a:noFill/>
            <a:ln>
              <a:noFill/>
            </a:ln>
          </p:spPr>
          <p:txBody>
            <a:bodyPr anchorCtr="0" anchor="ctr" bIns="60925" lIns="0" spcFirstLastPara="1" rIns="0" wrap="square" tIns="60925">
              <a:spAutoFit/>
            </a:bodyPr>
            <a:lstStyle/>
            <a:p>
              <a:pPr indent="0" lvl="0" marL="0" marR="0" rtl="0" algn="ctr">
                <a:lnSpc>
                  <a:spcPct val="100000"/>
                </a:lnSpc>
                <a:spcBef>
                  <a:spcPts val="0"/>
                </a:spcBef>
                <a:spcAft>
                  <a:spcPts val="0"/>
                </a:spcAft>
                <a:buClr>
                  <a:srgbClr val="000000"/>
                </a:buClr>
                <a:buSzPts val="2700"/>
                <a:buFont typeface="Arial"/>
                <a:buNone/>
              </a:pPr>
              <a:r>
                <a:rPr i="0" lang="en" sz="1200" u="none" cap="none" strike="noStrike">
                  <a:solidFill>
                    <a:srgbClr val="FFFFFF"/>
                  </a:solidFill>
                  <a:latin typeface="DM Sans SemiBold"/>
                  <a:ea typeface="DM Sans SemiBold"/>
                  <a:cs typeface="DM Sans SemiBold"/>
                  <a:sym typeface="DM Sans SemiBold"/>
                </a:rPr>
                <a:t>Enterprise </a:t>
              </a:r>
              <a:r>
                <a:rPr lang="en" sz="1200">
                  <a:solidFill>
                    <a:srgbClr val="FFFFFF"/>
                  </a:solidFill>
                  <a:latin typeface="DM Sans SemiBold"/>
                  <a:ea typeface="DM Sans SemiBold"/>
                  <a:cs typeface="DM Sans SemiBold"/>
                  <a:sym typeface="DM Sans SemiBold"/>
                </a:rPr>
                <a:t>s</a:t>
              </a:r>
              <a:r>
                <a:rPr i="0" lang="en" sz="1200" u="none" cap="none" strike="noStrike">
                  <a:solidFill>
                    <a:srgbClr val="FFFFFF"/>
                  </a:solidFill>
                  <a:latin typeface="DM Sans SemiBold"/>
                  <a:ea typeface="DM Sans SemiBold"/>
                  <a:cs typeface="DM Sans SemiBold"/>
                  <a:sym typeface="DM Sans SemiBold"/>
                </a:rPr>
                <a:t>ecurity</a:t>
              </a:r>
              <a:endParaRPr sz="1200">
                <a:latin typeface="DM Sans"/>
                <a:ea typeface="DM Sans"/>
                <a:cs typeface="DM Sans"/>
                <a:sym typeface="DM Sans"/>
              </a:endParaRPr>
            </a:p>
          </p:txBody>
        </p:sp>
        <p:sp>
          <p:nvSpPr>
            <p:cNvPr id="3194" name="Google Shape;3194;p442"/>
            <p:cNvSpPr txBox="1"/>
            <p:nvPr/>
          </p:nvSpPr>
          <p:spPr>
            <a:xfrm>
              <a:off x="5023025" y="125575"/>
              <a:ext cx="2166300" cy="400200"/>
            </a:xfrm>
            <a:prstGeom prst="rect">
              <a:avLst/>
            </a:prstGeom>
            <a:solidFill>
              <a:srgbClr val="1B3039"/>
            </a:solidFill>
            <a:ln>
              <a:noFill/>
            </a:ln>
          </p:spPr>
          <p:txBody>
            <a:bodyPr anchorCtr="0" anchor="ctr" bIns="60925" lIns="121900" spcFirstLastPara="1" rIns="121900" wrap="square" tIns="60925">
              <a:spAutoFit/>
            </a:bodyPr>
            <a:lstStyle/>
            <a:p>
              <a:pPr indent="0" lvl="0" marL="0" marR="0" rtl="0" algn="ctr">
                <a:lnSpc>
                  <a:spcPct val="100000"/>
                </a:lnSpc>
                <a:spcBef>
                  <a:spcPts val="0"/>
                </a:spcBef>
                <a:spcAft>
                  <a:spcPts val="0"/>
                </a:spcAft>
                <a:buClr>
                  <a:srgbClr val="000000"/>
                </a:buClr>
                <a:buSzPts val="4300"/>
                <a:buFont typeface="Arial"/>
                <a:buNone/>
              </a:pPr>
              <a:r>
                <a:rPr i="0" lang="en" sz="1800" u="none" cap="none" strike="noStrike">
                  <a:solidFill>
                    <a:srgbClr val="FFFFFF"/>
                  </a:solidFill>
                  <a:latin typeface="DM Sans SemiBold"/>
                  <a:ea typeface="DM Sans SemiBold"/>
                  <a:cs typeface="DM Sans SemiBold"/>
                  <a:sym typeface="DM Sans SemiBold"/>
                </a:rPr>
                <a:t>100% </a:t>
              </a:r>
              <a:r>
                <a:rPr lang="en" sz="1800">
                  <a:solidFill>
                    <a:srgbClr val="FFFFFF"/>
                  </a:solidFill>
                  <a:latin typeface="DM Sans SemiBold"/>
                  <a:ea typeface="DM Sans SemiBold"/>
                  <a:cs typeface="DM Sans SemiBold"/>
                  <a:sym typeface="DM Sans SemiBold"/>
                </a:rPr>
                <a:t>s</a:t>
              </a:r>
              <a:r>
                <a:rPr i="0" lang="en" sz="1800" u="none" cap="none" strike="noStrike">
                  <a:solidFill>
                    <a:srgbClr val="FFFFFF"/>
                  </a:solidFill>
                  <a:latin typeface="DM Sans SemiBold"/>
                  <a:ea typeface="DM Sans SemiBold"/>
                  <a:cs typeface="DM Sans SemiBold"/>
                  <a:sym typeface="DM Sans SemiBold"/>
                </a:rPr>
                <a:t>erverless</a:t>
              </a:r>
              <a:endParaRPr sz="1800">
                <a:latin typeface="DM Sans"/>
                <a:ea typeface="DM Sans"/>
                <a:cs typeface="DM Sans"/>
                <a:sym typeface="DM Sans"/>
              </a:endParaRPr>
            </a:p>
          </p:txBody>
        </p:sp>
      </p:grpSp>
      <p:grpSp>
        <p:nvGrpSpPr>
          <p:cNvPr id="3195" name="Google Shape;3195;p442"/>
          <p:cNvGrpSpPr/>
          <p:nvPr/>
        </p:nvGrpSpPr>
        <p:grpSpPr>
          <a:xfrm>
            <a:off x="1754099" y="5327766"/>
            <a:ext cx="8679995" cy="1078984"/>
            <a:chOff x="1754625" y="5134041"/>
            <a:chExt cx="8682600" cy="1078984"/>
          </a:xfrm>
        </p:grpSpPr>
        <p:sp>
          <p:nvSpPr>
            <p:cNvPr id="3196" name="Google Shape;3196;p442"/>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1" i="0" sz="3200" u="none" cap="none" strike="noStrike">
                <a:solidFill>
                  <a:srgbClr val="10121E"/>
                </a:solidFill>
                <a:latin typeface="Inter"/>
                <a:ea typeface="Inter"/>
                <a:cs typeface="Inter"/>
                <a:sym typeface="Inter"/>
              </a:endParaRPr>
            </a:p>
          </p:txBody>
        </p:sp>
        <p:grpSp>
          <p:nvGrpSpPr>
            <p:cNvPr id="3197" name="Google Shape;3197;p442"/>
            <p:cNvGrpSpPr/>
            <p:nvPr/>
          </p:nvGrpSpPr>
          <p:grpSpPr>
            <a:xfrm>
              <a:off x="2726534" y="5581303"/>
              <a:ext cx="6891331" cy="502920"/>
              <a:chOff x="2724013" y="4646425"/>
              <a:chExt cx="6891331" cy="502920"/>
            </a:xfrm>
          </p:grpSpPr>
          <p:pic>
            <p:nvPicPr>
              <p:cNvPr id="3198" name="Google Shape;3198;p442"/>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3199" name="Google Shape;3199;p442"/>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3200" name="Google Shape;3200;p442"/>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3201" name="Google Shape;3201;p442"/>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121875" lIns="609500" spcFirstLastPara="1" rIns="304725" wrap="square" tIns="121875">
              <a:noAutofit/>
            </a:bodyPr>
            <a:lstStyle/>
            <a:p>
              <a:pPr indent="0" lvl="0" marL="0" marR="0" rtl="0" algn="r">
                <a:lnSpc>
                  <a:spcPct val="100000"/>
                </a:lnSpc>
                <a:spcBef>
                  <a:spcPts val="0"/>
                </a:spcBef>
                <a:spcAft>
                  <a:spcPts val="0"/>
                </a:spcAft>
                <a:buNone/>
              </a:pPr>
              <a:r>
                <a:t/>
              </a:r>
              <a:endParaRPr b="0" i="0" sz="1600" u="none" cap="none" strike="noStrike">
                <a:solidFill>
                  <a:srgbClr val="1B3139"/>
                </a:solidFill>
                <a:latin typeface="DM Sans"/>
                <a:ea typeface="DM Sans"/>
                <a:cs typeface="DM Sans"/>
                <a:sym typeface="DM Sans"/>
              </a:endParaRPr>
            </a:p>
          </p:txBody>
        </p:sp>
        <p:sp>
          <p:nvSpPr>
            <p:cNvPr id="3202" name="Google Shape;3202;p442"/>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121875" lIns="609500" spcFirstLastPara="1" rIns="304725" wrap="square" tIns="121875">
              <a:noAutofit/>
            </a:bodyPr>
            <a:lstStyle/>
            <a:p>
              <a:pPr indent="0" lvl="0" marL="0" marR="0" rtl="0" algn="r">
                <a:lnSpc>
                  <a:spcPct val="100000"/>
                </a:lnSpc>
                <a:spcBef>
                  <a:spcPts val="0"/>
                </a:spcBef>
                <a:spcAft>
                  <a:spcPts val="0"/>
                </a:spcAft>
                <a:buNone/>
              </a:pPr>
              <a:r>
                <a:t/>
              </a:r>
              <a:endParaRPr b="0" i="0" sz="1600" u="none" cap="none" strike="noStrike">
                <a:solidFill>
                  <a:srgbClr val="1B3139"/>
                </a:solidFill>
                <a:latin typeface="DM Sans"/>
                <a:ea typeface="DM Sans"/>
                <a:cs typeface="DM Sans"/>
                <a:sym typeface="DM Sans"/>
              </a:endParaRPr>
            </a:p>
          </p:txBody>
        </p:sp>
      </p:grpSp>
      <p:grpSp>
        <p:nvGrpSpPr>
          <p:cNvPr id="3203" name="Google Shape;3203;p442"/>
          <p:cNvGrpSpPr/>
          <p:nvPr/>
        </p:nvGrpSpPr>
        <p:grpSpPr>
          <a:xfrm>
            <a:off x="1754099" y="4413366"/>
            <a:ext cx="8679995" cy="1078984"/>
            <a:chOff x="1754625" y="4219641"/>
            <a:chExt cx="8682600" cy="1078984"/>
          </a:xfrm>
        </p:grpSpPr>
        <p:sp>
          <p:nvSpPr>
            <p:cNvPr id="3204" name="Google Shape;3204;p442"/>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1" i="0" sz="3200" u="none" cap="none" strike="noStrike">
                <a:solidFill>
                  <a:srgbClr val="10121E"/>
                </a:solidFill>
                <a:latin typeface="Inter"/>
                <a:ea typeface="Inter"/>
                <a:cs typeface="Inter"/>
                <a:sym typeface="Inter"/>
              </a:endParaRPr>
            </a:p>
          </p:txBody>
        </p:sp>
        <p:sp>
          <p:nvSpPr>
            <p:cNvPr id="3205" name="Google Shape;3205;p442"/>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121875" lIns="609500" spcFirstLastPara="1" rIns="304725" wrap="square" tIns="121875">
              <a:noAutofit/>
            </a:bodyPr>
            <a:lstStyle/>
            <a:p>
              <a:pPr indent="0" lvl="0" marL="0" marR="0" rtl="0" algn="r">
                <a:lnSpc>
                  <a:spcPct val="100000"/>
                </a:lnSpc>
                <a:spcBef>
                  <a:spcPts val="0"/>
                </a:spcBef>
                <a:spcAft>
                  <a:spcPts val="0"/>
                </a:spcAft>
                <a:buNone/>
              </a:pPr>
              <a:r>
                <a:t/>
              </a:r>
              <a:endParaRPr b="0" i="0" sz="1600" u="none" cap="none" strike="noStrike">
                <a:solidFill>
                  <a:srgbClr val="1B3139"/>
                </a:solidFill>
                <a:latin typeface="DM Sans"/>
                <a:ea typeface="DM Sans"/>
                <a:cs typeface="DM Sans"/>
                <a:sym typeface="DM Sans"/>
              </a:endParaRPr>
            </a:p>
          </p:txBody>
        </p:sp>
        <p:sp>
          <p:nvSpPr>
            <p:cNvPr id="3206" name="Google Shape;3206;p442"/>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121875" lIns="609500" spcFirstLastPara="1" rIns="304725" wrap="square" tIns="121875">
              <a:noAutofit/>
            </a:bodyPr>
            <a:lstStyle/>
            <a:p>
              <a:pPr indent="0" lvl="0" marL="0" marR="0" rtl="0" algn="r">
                <a:lnSpc>
                  <a:spcPct val="100000"/>
                </a:lnSpc>
                <a:spcBef>
                  <a:spcPts val="0"/>
                </a:spcBef>
                <a:spcAft>
                  <a:spcPts val="0"/>
                </a:spcAft>
                <a:buNone/>
              </a:pPr>
              <a:r>
                <a:t/>
              </a:r>
              <a:endParaRPr b="0" i="0" sz="1600" u="none" cap="none" strike="noStrike">
                <a:solidFill>
                  <a:srgbClr val="1B3139"/>
                </a:solidFill>
                <a:latin typeface="DM Sans"/>
                <a:ea typeface="DM Sans"/>
                <a:cs typeface="DM Sans"/>
                <a:sym typeface="DM Sans"/>
              </a:endParaRPr>
            </a:p>
          </p:txBody>
        </p:sp>
        <p:pic>
          <p:nvPicPr>
            <p:cNvPr id="3207" name="Google Shape;3207;p442"/>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3208" name="Google Shape;3208;p442"/>
          <p:cNvSpPr/>
          <p:nvPr/>
        </p:nvSpPr>
        <p:spPr>
          <a:xfrm>
            <a:off x="1916994" y="3023467"/>
            <a:ext cx="1320600" cy="1149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09" name="Google Shape;3209;p442"/>
          <p:cNvSpPr/>
          <p:nvPr/>
        </p:nvSpPr>
        <p:spPr>
          <a:xfrm>
            <a:off x="4247528" y="2481204"/>
            <a:ext cx="1320600" cy="1149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10" name="Google Shape;3210;p442"/>
          <p:cNvSpPr/>
          <p:nvPr/>
        </p:nvSpPr>
        <p:spPr>
          <a:xfrm flipH="1">
            <a:off x="6641148" y="2504463"/>
            <a:ext cx="1320600" cy="1149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11" name="Google Shape;3211;p442"/>
          <p:cNvSpPr/>
          <p:nvPr/>
        </p:nvSpPr>
        <p:spPr>
          <a:xfrm flipH="1">
            <a:off x="8941894" y="3023467"/>
            <a:ext cx="1320600" cy="1149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12" name="Google Shape;3212;p442"/>
          <p:cNvSpPr/>
          <p:nvPr/>
        </p:nvSpPr>
        <p:spPr>
          <a:xfrm>
            <a:off x="1792650" y="2876339"/>
            <a:ext cx="1390200" cy="1210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13" name="Google Shape;3213;p442"/>
          <p:cNvSpPr/>
          <p:nvPr/>
        </p:nvSpPr>
        <p:spPr>
          <a:xfrm>
            <a:off x="4136407" y="2334076"/>
            <a:ext cx="1390200" cy="1210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14" name="Google Shape;3214;p442"/>
          <p:cNvSpPr/>
          <p:nvPr/>
        </p:nvSpPr>
        <p:spPr>
          <a:xfrm flipH="1">
            <a:off x="6682669" y="2357335"/>
            <a:ext cx="1390200" cy="1210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15" name="Google Shape;3215;p442"/>
          <p:cNvSpPr/>
          <p:nvPr/>
        </p:nvSpPr>
        <p:spPr>
          <a:xfrm flipH="1">
            <a:off x="8996638" y="2876339"/>
            <a:ext cx="1390200" cy="1210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16" name="Google Shape;3216;p442"/>
          <p:cNvSpPr/>
          <p:nvPr/>
        </p:nvSpPr>
        <p:spPr>
          <a:xfrm>
            <a:off x="1664632" y="2725897"/>
            <a:ext cx="1463400" cy="12747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17" name="Google Shape;3217;p442"/>
          <p:cNvSpPr/>
          <p:nvPr/>
        </p:nvSpPr>
        <p:spPr>
          <a:xfrm>
            <a:off x="4021613" y="2183634"/>
            <a:ext cx="1463400" cy="12747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18" name="Google Shape;3218;p442"/>
          <p:cNvSpPr/>
          <p:nvPr/>
        </p:nvSpPr>
        <p:spPr>
          <a:xfrm flipH="1">
            <a:off x="6724264" y="2206893"/>
            <a:ext cx="1463400" cy="12747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19" name="Google Shape;3219;p442"/>
          <p:cNvSpPr/>
          <p:nvPr/>
        </p:nvSpPr>
        <p:spPr>
          <a:xfrm flipH="1">
            <a:off x="9051456" y="2725897"/>
            <a:ext cx="1463400" cy="12747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3220" name="Google Shape;3220;p442"/>
          <p:cNvSpPr/>
          <p:nvPr/>
        </p:nvSpPr>
        <p:spPr>
          <a:xfrm>
            <a:off x="3546375" y="4067238"/>
            <a:ext cx="5086800" cy="6516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DM Sans Black"/>
                <a:ea typeface="DM Sans Black"/>
                <a:cs typeface="DM Sans Black"/>
                <a:sym typeface="DM Sans Black"/>
              </a:rPr>
              <a:t>Lakehouse</a:t>
            </a:r>
            <a:endParaRPr sz="3600">
              <a:solidFill>
                <a:srgbClr val="FFFFFF"/>
              </a:solidFill>
              <a:latin typeface="DM Sans Black"/>
              <a:ea typeface="DM Sans Black"/>
              <a:cs typeface="DM Sans Black"/>
              <a:sym typeface="DM Sans Black"/>
            </a:endParaRPr>
          </a:p>
        </p:txBody>
      </p:sp>
      <p:sp>
        <p:nvSpPr>
          <p:cNvPr id="3221" name="Google Shape;3221;p442"/>
          <p:cNvSpPr/>
          <p:nvPr/>
        </p:nvSpPr>
        <p:spPr>
          <a:xfrm flipH="1">
            <a:off x="9106261" y="2543242"/>
            <a:ext cx="15405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lang="en" sz="1500">
                <a:solidFill>
                  <a:srgbClr val="FFFFFF"/>
                </a:solidFill>
                <a:latin typeface="DM Sans Medium"/>
                <a:ea typeface="DM Sans Medium"/>
                <a:cs typeface="DM Sans Medium"/>
                <a:sym typeface="DM Sans Medium"/>
              </a:rPr>
              <a:t>AI/BI</a:t>
            </a:r>
            <a:endParaRPr sz="15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FFFFFF"/>
                </a:solidFill>
                <a:latin typeface="DM Sans Medium"/>
                <a:ea typeface="DM Sans Medium"/>
                <a:cs typeface="DM Sans Medium"/>
                <a:sym typeface="DM Sans Medium"/>
              </a:rPr>
              <a:t>Business intelligence</a:t>
            </a:r>
            <a:endParaRPr sz="1500">
              <a:solidFill>
                <a:srgbClr val="FFFFFF"/>
              </a:solidFill>
              <a:latin typeface="DM Sans Medium"/>
              <a:ea typeface="DM Sans Medium"/>
              <a:cs typeface="DM Sans Medium"/>
              <a:sym typeface="DM Sans Medium"/>
            </a:endParaRPr>
          </a:p>
        </p:txBody>
      </p:sp>
      <p:grpSp>
        <p:nvGrpSpPr>
          <p:cNvPr id="3222" name="Google Shape;3222;p442"/>
          <p:cNvGrpSpPr/>
          <p:nvPr/>
        </p:nvGrpSpPr>
        <p:grpSpPr>
          <a:xfrm>
            <a:off x="3902780" y="2000990"/>
            <a:ext cx="1540338" cy="1341900"/>
            <a:chOff x="3370525" y="1273865"/>
            <a:chExt cx="1540800" cy="1341900"/>
          </a:xfrm>
        </p:grpSpPr>
        <p:sp>
          <p:nvSpPr>
            <p:cNvPr id="3223" name="Google Shape;3223;p442"/>
            <p:cNvSpPr/>
            <p:nvPr/>
          </p:nvSpPr>
          <p:spPr>
            <a:xfrm>
              <a:off x="3370525" y="1273865"/>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lang="en" sz="1500">
                  <a:solidFill>
                    <a:srgbClr val="FFFFFF"/>
                  </a:solidFill>
                  <a:latin typeface="DM Sans Medium"/>
                  <a:ea typeface="DM Sans Medium"/>
                  <a:cs typeface="DM Sans Medium"/>
                  <a:sym typeface="DM Sans Medium"/>
                </a:rPr>
                <a:t>Databricks SQL</a:t>
              </a:r>
              <a:endParaRPr sz="15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FFFFFF"/>
                  </a:solidFill>
                  <a:latin typeface="DM Sans Medium"/>
                  <a:ea typeface="DM Sans Medium"/>
                  <a:cs typeface="DM Sans Medium"/>
                  <a:sym typeface="DM Sans Medium"/>
                </a:rPr>
                <a:t>Data warehousing</a:t>
              </a:r>
              <a:endParaRPr sz="15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3224" name="Google Shape;3224;p442"/>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3225" name="Google Shape;3225;p442"/>
          <p:cNvSpPr/>
          <p:nvPr/>
        </p:nvSpPr>
        <p:spPr>
          <a:xfrm flipH="1">
            <a:off x="6765843" y="2024248"/>
            <a:ext cx="15405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lang="en" sz="1500">
                <a:solidFill>
                  <a:srgbClr val="FFFFFF"/>
                </a:solidFill>
                <a:latin typeface="DM Sans Medium"/>
                <a:ea typeface="DM Sans Medium"/>
                <a:cs typeface="DM Sans Medium"/>
                <a:sym typeface="DM Sans Medium"/>
              </a:rPr>
              <a:t>Workflows/DLT</a:t>
            </a:r>
            <a:endParaRPr sz="15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FFFFFF"/>
                </a:solidFill>
                <a:latin typeface="DM Sans Medium"/>
                <a:ea typeface="DM Sans Medium"/>
                <a:cs typeface="DM Sans Medium"/>
                <a:sym typeface="DM Sans Medium"/>
              </a:rPr>
              <a:t>Ingest, ETL, streaming</a:t>
            </a:r>
            <a:endParaRPr sz="1500">
              <a:solidFill>
                <a:srgbClr val="FFFFFF"/>
              </a:solidFill>
              <a:latin typeface="DM Sans Medium"/>
              <a:ea typeface="DM Sans Medium"/>
              <a:cs typeface="DM Sans Medium"/>
              <a:sym typeface="DM Sans Medium"/>
            </a:endParaRPr>
          </a:p>
        </p:txBody>
      </p:sp>
      <p:pic>
        <p:nvPicPr>
          <p:cNvPr id="3226" name="Google Shape;3226;p442"/>
          <p:cNvPicPr preferRelativeResize="0"/>
          <p:nvPr/>
        </p:nvPicPr>
        <p:blipFill rotWithShape="1">
          <a:blip r:embed="rId8">
            <a:alphaModFix/>
          </a:blip>
          <a:srcRect b="0" l="0" r="0" t="0"/>
          <a:stretch/>
        </p:blipFill>
        <p:spPr>
          <a:xfrm>
            <a:off x="9504179" y="3108507"/>
            <a:ext cx="745784" cy="746012"/>
          </a:xfrm>
          <a:prstGeom prst="rect">
            <a:avLst/>
          </a:prstGeom>
          <a:noFill/>
          <a:ln>
            <a:noFill/>
          </a:ln>
        </p:spPr>
      </p:pic>
      <p:grpSp>
        <p:nvGrpSpPr>
          <p:cNvPr id="3227" name="Google Shape;3227;p442"/>
          <p:cNvGrpSpPr/>
          <p:nvPr/>
        </p:nvGrpSpPr>
        <p:grpSpPr>
          <a:xfrm>
            <a:off x="1532673" y="2543242"/>
            <a:ext cx="1540338" cy="1346375"/>
            <a:chOff x="1380725" y="1816117"/>
            <a:chExt cx="1540800" cy="1346375"/>
          </a:xfrm>
        </p:grpSpPr>
        <p:sp>
          <p:nvSpPr>
            <p:cNvPr id="3228" name="Google Shape;3228;p442"/>
            <p:cNvSpPr/>
            <p:nvPr/>
          </p:nvSpPr>
          <p:spPr>
            <a:xfrm>
              <a:off x="1380725" y="1816117"/>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lang="en" sz="1500">
                  <a:solidFill>
                    <a:srgbClr val="FFFFFF"/>
                  </a:solidFill>
                  <a:latin typeface="DM Sans Medium"/>
                  <a:ea typeface="DM Sans Medium"/>
                  <a:cs typeface="DM Sans Medium"/>
                  <a:sym typeface="DM Sans Medium"/>
                </a:rPr>
                <a:t>Mosaic AI</a:t>
              </a:r>
              <a:endParaRPr sz="15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FFFFFF"/>
                  </a:solidFill>
                  <a:latin typeface="DM Sans Medium"/>
                  <a:ea typeface="DM Sans Medium"/>
                  <a:cs typeface="DM Sans Medium"/>
                  <a:sym typeface="DM Sans Medium"/>
                </a:rPr>
                <a:t>Artificial intelligence</a:t>
              </a:r>
              <a:endParaRPr sz="15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3229" name="Google Shape;3229;p442"/>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3230" name="Google Shape;3230;p442"/>
          <p:cNvPicPr preferRelativeResize="0"/>
          <p:nvPr/>
        </p:nvPicPr>
        <p:blipFill rotWithShape="1">
          <a:blip r:embed="rId10">
            <a:alphaModFix/>
          </a:blip>
          <a:srcRect b="0" l="0" r="0" t="0"/>
          <a:stretch/>
        </p:blipFill>
        <p:spPr>
          <a:xfrm>
            <a:off x="7180335" y="2590734"/>
            <a:ext cx="743341" cy="743507"/>
          </a:xfrm>
          <a:prstGeom prst="rect">
            <a:avLst/>
          </a:prstGeom>
          <a:noFill/>
          <a:ln>
            <a:noFill/>
          </a:ln>
        </p:spPr>
      </p:pic>
      <p:sp>
        <p:nvSpPr>
          <p:cNvPr id="3231" name="Google Shape;3231;p442"/>
          <p:cNvSpPr txBox="1"/>
          <p:nvPr>
            <p:ph type="title"/>
          </p:nvPr>
        </p:nvSpPr>
        <p:spPr>
          <a:xfrm>
            <a:off x="731335" y="539496"/>
            <a:ext cx="10723200" cy="585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6" name="Shape 3236"/>
        <p:cNvGrpSpPr/>
        <p:nvPr/>
      </p:nvGrpSpPr>
      <p:grpSpPr>
        <a:xfrm>
          <a:off x="0" y="0"/>
          <a:ext cx="0" cy="0"/>
          <a:chOff x="0" y="0"/>
          <a:chExt cx="0" cy="0"/>
        </a:xfrm>
      </p:grpSpPr>
      <p:sp>
        <p:nvSpPr>
          <p:cNvPr id="3237" name="Google Shape;3237;p443"/>
          <p:cNvSpPr txBox="1"/>
          <p:nvPr>
            <p:ph type="title"/>
          </p:nvPr>
        </p:nvSpPr>
        <p:spPr>
          <a:xfrm>
            <a:off x="749246" y="535633"/>
            <a:ext cx="88782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Next Steps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444"/>
          <p:cNvSpPr txBox="1"/>
          <p:nvPr>
            <p:ph type="title"/>
          </p:nvPr>
        </p:nvSpPr>
        <p:spPr>
          <a:xfrm>
            <a:off x="749261" y="535598"/>
            <a:ext cx="105126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What’s Next?</a:t>
            </a:r>
            <a:endParaRPr/>
          </a:p>
        </p:txBody>
      </p:sp>
      <p:sp>
        <p:nvSpPr>
          <p:cNvPr id="3243" name="Google Shape;3243;p444"/>
          <p:cNvSpPr txBox="1"/>
          <p:nvPr>
            <p:ph idx="2" type="body"/>
          </p:nvPr>
        </p:nvSpPr>
        <p:spPr>
          <a:xfrm>
            <a:off x="748492" y="1172323"/>
            <a:ext cx="106593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solidFill>
                  <a:srgbClr val="FF5F46"/>
                </a:solidFill>
              </a:rPr>
              <a:t>Discover more at our upcoming events</a:t>
            </a:r>
            <a:endParaRPr>
              <a:solidFill>
                <a:srgbClr val="FF5F46"/>
              </a:solidFill>
            </a:endParaRPr>
          </a:p>
          <a:p>
            <a:pPr indent="0" lvl="0" marL="0" rtl="0" algn="l">
              <a:spcBef>
                <a:spcPts val="1100"/>
              </a:spcBef>
              <a:spcAft>
                <a:spcPts val="0"/>
              </a:spcAft>
              <a:buNone/>
            </a:pPr>
            <a:r>
              <a:t/>
            </a:r>
            <a:endParaRPr/>
          </a:p>
        </p:txBody>
      </p:sp>
      <p:pic>
        <p:nvPicPr>
          <p:cNvPr id="3244" name="Google Shape;3244;p444"/>
          <p:cNvPicPr preferRelativeResize="0"/>
          <p:nvPr/>
        </p:nvPicPr>
        <p:blipFill>
          <a:blip r:embed="rId3">
            <a:alphaModFix/>
          </a:blip>
          <a:stretch>
            <a:fillRect/>
          </a:stretch>
        </p:blipFill>
        <p:spPr>
          <a:xfrm>
            <a:off x="749250" y="2670000"/>
            <a:ext cx="5149521" cy="2694900"/>
          </a:xfrm>
          <a:prstGeom prst="rect">
            <a:avLst/>
          </a:prstGeom>
          <a:noFill/>
          <a:ln>
            <a:noFill/>
          </a:ln>
          <a:effectLst>
            <a:outerShdw blurRad="57150" rotWithShape="0" algn="bl" dir="2520000" dist="85725">
              <a:schemeClr val="lt1">
                <a:alpha val="50000"/>
              </a:schemeClr>
            </a:outerShdw>
          </a:effectLst>
        </p:spPr>
      </p:pic>
      <p:pic>
        <p:nvPicPr>
          <p:cNvPr id="3245" name="Google Shape;3245;p444"/>
          <p:cNvPicPr preferRelativeResize="0"/>
          <p:nvPr/>
        </p:nvPicPr>
        <p:blipFill>
          <a:blip r:embed="rId4">
            <a:alphaModFix/>
          </a:blip>
          <a:stretch>
            <a:fillRect/>
          </a:stretch>
        </p:blipFill>
        <p:spPr>
          <a:xfrm>
            <a:off x="6259013" y="2670014"/>
            <a:ext cx="5149536" cy="2694918"/>
          </a:xfrm>
          <a:prstGeom prst="rect">
            <a:avLst/>
          </a:prstGeom>
          <a:noFill/>
          <a:ln>
            <a:noFill/>
          </a:ln>
          <a:effectLst>
            <a:outerShdw blurRad="57150" rotWithShape="0" algn="bl" dir="2520000" dist="85725">
              <a:schemeClr val="lt1">
                <a:alpha val="50000"/>
              </a:schemeClr>
            </a:outerShdw>
          </a:effectLst>
        </p:spPr>
      </p:pic>
      <p:pic>
        <p:nvPicPr>
          <p:cNvPr id="3246" name="Google Shape;3246;p444">
            <a:hlinkClick r:id="rId5"/>
          </p:cNvPr>
          <p:cNvPicPr preferRelativeResize="0"/>
          <p:nvPr/>
        </p:nvPicPr>
        <p:blipFill rotWithShape="1">
          <a:blip r:embed="rId6">
            <a:alphaModFix/>
          </a:blip>
          <a:srcRect b="5912" l="5904" r="5842" t="5833"/>
          <a:stretch/>
        </p:blipFill>
        <p:spPr>
          <a:xfrm>
            <a:off x="9764500" y="296725"/>
            <a:ext cx="1657700" cy="1657700"/>
          </a:xfrm>
          <a:prstGeom prst="rect">
            <a:avLst/>
          </a:prstGeom>
          <a:noFill/>
          <a:ln>
            <a:noFill/>
          </a:ln>
        </p:spPr>
      </p:pic>
      <p:sp>
        <p:nvSpPr>
          <p:cNvPr id="3247" name="Google Shape;3247;p444"/>
          <p:cNvSpPr/>
          <p:nvPr/>
        </p:nvSpPr>
        <p:spPr>
          <a:xfrm>
            <a:off x="9764500" y="1950654"/>
            <a:ext cx="1657800" cy="34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DM Sans"/>
                <a:ea typeface="DM Sans"/>
                <a:cs typeface="DM Sans"/>
                <a:sym typeface="DM Sans"/>
              </a:rPr>
              <a:t>Register Now!</a:t>
            </a:r>
            <a:endParaRPr>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1" name="Shape 3251"/>
        <p:cNvGrpSpPr/>
        <p:nvPr/>
      </p:nvGrpSpPr>
      <p:grpSpPr>
        <a:xfrm>
          <a:off x="0" y="0"/>
          <a:ext cx="0" cy="0"/>
          <a:chOff x="0" y="0"/>
          <a:chExt cx="0" cy="0"/>
        </a:xfrm>
      </p:grpSpPr>
      <p:sp>
        <p:nvSpPr>
          <p:cNvPr id="3252" name="Google Shape;3252;p445"/>
          <p:cNvSpPr txBox="1"/>
          <p:nvPr>
            <p:ph type="title"/>
          </p:nvPr>
        </p:nvSpPr>
        <p:spPr>
          <a:xfrm>
            <a:off x="749261" y="535598"/>
            <a:ext cx="105126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What’s Next?</a:t>
            </a:r>
            <a:endParaRPr/>
          </a:p>
        </p:txBody>
      </p:sp>
      <p:sp>
        <p:nvSpPr>
          <p:cNvPr id="3253" name="Google Shape;3253;p445"/>
          <p:cNvSpPr txBox="1"/>
          <p:nvPr>
            <p:ph idx="2" type="body"/>
          </p:nvPr>
        </p:nvSpPr>
        <p:spPr>
          <a:xfrm>
            <a:off x="748492" y="1172323"/>
            <a:ext cx="106593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solidFill>
                  <a:srgbClr val="FF5F46"/>
                </a:solidFill>
              </a:rPr>
              <a:t>Demos and Videos</a:t>
            </a:r>
            <a:endParaRPr>
              <a:solidFill>
                <a:srgbClr val="FF5F46"/>
              </a:solidFill>
            </a:endParaRPr>
          </a:p>
          <a:p>
            <a:pPr indent="0" lvl="0" marL="0" rtl="0" algn="l">
              <a:spcBef>
                <a:spcPts val="1100"/>
              </a:spcBef>
              <a:spcAft>
                <a:spcPts val="0"/>
              </a:spcAft>
              <a:buNone/>
            </a:pPr>
            <a:r>
              <a:t/>
            </a:r>
            <a:endParaRPr/>
          </a:p>
        </p:txBody>
      </p:sp>
      <p:pic>
        <p:nvPicPr>
          <p:cNvPr id="3254" name="Google Shape;3254;p445"/>
          <p:cNvPicPr preferRelativeResize="0"/>
          <p:nvPr/>
        </p:nvPicPr>
        <p:blipFill>
          <a:blip r:embed="rId3">
            <a:alphaModFix/>
          </a:blip>
          <a:stretch>
            <a:fillRect/>
          </a:stretch>
        </p:blipFill>
        <p:spPr>
          <a:xfrm>
            <a:off x="748875" y="2390187"/>
            <a:ext cx="4908349" cy="2849626"/>
          </a:xfrm>
          <a:prstGeom prst="rect">
            <a:avLst/>
          </a:prstGeom>
          <a:noFill/>
          <a:ln>
            <a:noFill/>
          </a:ln>
          <a:effectLst>
            <a:outerShdw blurRad="57150" rotWithShape="0" algn="bl" dir="2520000" dist="85725">
              <a:schemeClr val="lt1">
                <a:alpha val="50000"/>
              </a:schemeClr>
            </a:outerShdw>
          </a:effectLst>
        </p:spPr>
      </p:pic>
      <p:pic>
        <p:nvPicPr>
          <p:cNvPr id="3255" name="Google Shape;3255;p445"/>
          <p:cNvPicPr preferRelativeResize="0"/>
          <p:nvPr/>
        </p:nvPicPr>
        <p:blipFill>
          <a:blip r:embed="rId4">
            <a:alphaModFix/>
          </a:blip>
          <a:stretch>
            <a:fillRect/>
          </a:stretch>
        </p:blipFill>
        <p:spPr>
          <a:xfrm>
            <a:off x="6306006" y="2390188"/>
            <a:ext cx="5101420" cy="2849624"/>
          </a:xfrm>
          <a:prstGeom prst="rect">
            <a:avLst/>
          </a:prstGeom>
          <a:noFill/>
          <a:ln>
            <a:noFill/>
          </a:ln>
          <a:effectLst>
            <a:outerShdw blurRad="57150" rotWithShape="0" algn="bl" dir="2520000" dist="85725">
              <a:schemeClr val="lt1">
                <a:alpha val="50000"/>
              </a:schemeClr>
            </a:outerShdw>
          </a:effectLst>
        </p:spPr>
      </p:pic>
      <p:sp>
        <p:nvSpPr>
          <p:cNvPr id="3256" name="Google Shape;3256;p445"/>
          <p:cNvSpPr txBox="1"/>
          <p:nvPr/>
        </p:nvSpPr>
        <p:spPr>
          <a:xfrm>
            <a:off x="816175" y="5374425"/>
            <a:ext cx="4841100" cy="786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852"/>
              <a:buNone/>
            </a:pPr>
            <a:r>
              <a:rPr b="1" lang="en" sz="1881">
                <a:solidFill>
                  <a:schemeClr val="accent4"/>
                </a:solidFill>
                <a:latin typeface="DM Sans"/>
                <a:ea typeface="DM Sans"/>
                <a:cs typeface="DM Sans"/>
                <a:sym typeface="DM Sans"/>
              </a:rPr>
              <a:t>Databricks Youtube Channel</a:t>
            </a:r>
            <a:endParaRPr b="1" sz="1881">
              <a:solidFill>
                <a:schemeClr val="accent4"/>
              </a:solidFill>
              <a:latin typeface="DM Sans"/>
              <a:ea typeface="DM Sans"/>
              <a:cs typeface="DM Sans"/>
              <a:sym typeface="DM Sans"/>
            </a:endParaRPr>
          </a:p>
          <a:p>
            <a:pPr indent="0" lvl="0" marL="0" rtl="0" algn="l">
              <a:spcBef>
                <a:spcPts val="0"/>
              </a:spcBef>
              <a:spcAft>
                <a:spcPts val="0"/>
              </a:spcAft>
              <a:buSzPts val="852"/>
              <a:buNone/>
            </a:pPr>
            <a:r>
              <a:rPr lang="en" sz="1660">
                <a:solidFill>
                  <a:schemeClr val="lt1"/>
                </a:solidFill>
                <a:latin typeface="DM Sans"/>
                <a:ea typeface="DM Sans"/>
                <a:cs typeface="DM Sans"/>
                <a:sym typeface="DM Sans"/>
              </a:rPr>
              <a:t>https://www.youtube.com/c/databricks</a:t>
            </a:r>
            <a:endParaRPr sz="1660">
              <a:solidFill>
                <a:schemeClr val="lt1"/>
              </a:solidFill>
              <a:latin typeface="DM Sans"/>
              <a:ea typeface="DM Sans"/>
              <a:cs typeface="DM Sans"/>
              <a:sym typeface="DM Sans"/>
            </a:endParaRPr>
          </a:p>
        </p:txBody>
      </p:sp>
      <p:sp>
        <p:nvSpPr>
          <p:cNvPr id="3257" name="Google Shape;3257;p445"/>
          <p:cNvSpPr txBox="1"/>
          <p:nvPr/>
        </p:nvSpPr>
        <p:spPr>
          <a:xfrm>
            <a:off x="6506300" y="5374425"/>
            <a:ext cx="48411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770"/>
              <a:buNone/>
            </a:pPr>
            <a:r>
              <a:rPr b="1" lang="en" sz="1879">
                <a:solidFill>
                  <a:schemeClr val="accent4"/>
                </a:solidFill>
                <a:latin typeface="DM Sans"/>
                <a:ea typeface="DM Sans"/>
                <a:cs typeface="DM Sans"/>
                <a:sym typeface="DM Sans"/>
              </a:rPr>
              <a:t>Databricks </a:t>
            </a:r>
            <a:r>
              <a:rPr b="1" lang="en" sz="1879">
                <a:solidFill>
                  <a:schemeClr val="accent4"/>
                </a:solidFill>
                <a:latin typeface="DM Sans"/>
                <a:ea typeface="DM Sans"/>
                <a:cs typeface="DM Sans"/>
                <a:sym typeface="DM Sans"/>
              </a:rPr>
              <a:t>Demo Center</a:t>
            </a:r>
            <a:endParaRPr b="1" sz="1879">
              <a:solidFill>
                <a:schemeClr val="accent4"/>
              </a:solidFill>
              <a:latin typeface="DM Sans"/>
              <a:ea typeface="DM Sans"/>
              <a:cs typeface="DM Sans"/>
              <a:sym typeface="DM Sans"/>
            </a:endParaRPr>
          </a:p>
          <a:p>
            <a:pPr indent="0" lvl="0" marL="0" rtl="0" algn="l">
              <a:spcBef>
                <a:spcPts val="0"/>
              </a:spcBef>
              <a:spcAft>
                <a:spcPts val="0"/>
              </a:spcAft>
              <a:buSzPts val="770"/>
              <a:buNone/>
            </a:pPr>
            <a:r>
              <a:rPr lang="en" sz="1679">
                <a:solidFill>
                  <a:schemeClr val="lt1"/>
                </a:solidFill>
                <a:latin typeface="DM Sans"/>
                <a:ea typeface="DM Sans"/>
                <a:cs typeface="DM Sans"/>
                <a:sym typeface="DM Sans"/>
              </a:rPr>
              <a:t>https://www.databricks.com/resources/demos</a:t>
            </a:r>
            <a:endParaRPr sz="1679">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446"/>
          <p:cNvSpPr txBox="1"/>
          <p:nvPr>
            <p:ph type="title"/>
          </p:nvPr>
        </p:nvSpPr>
        <p:spPr>
          <a:xfrm>
            <a:off x="749261" y="535598"/>
            <a:ext cx="10512600" cy="583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Share Your F</a:t>
            </a:r>
            <a:r>
              <a:rPr lang="en"/>
              <a:t>eedback</a:t>
            </a:r>
            <a:endParaRPr/>
          </a:p>
        </p:txBody>
      </p:sp>
      <p:sp>
        <p:nvSpPr>
          <p:cNvPr id="3263" name="Google Shape;3263;p446"/>
          <p:cNvSpPr txBox="1"/>
          <p:nvPr>
            <p:ph idx="2" type="body"/>
          </p:nvPr>
        </p:nvSpPr>
        <p:spPr>
          <a:xfrm>
            <a:off x="748500" y="1172325"/>
            <a:ext cx="11265600" cy="585900"/>
          </a:xfrm>
          <a:prstGeom prst="rect">
            <a:avLst/>
          </a:prstGeom>
        </p:spPr>
        <p:txBody>
          <a:bodyPr anchorCtr="0" anchor="t" bIns="0" lIns="0" spcFirstLastPara="1" rIns="0" wrap="square" tIns="0">
            <a:noAutofit/>
          </a:bodyPr>
          <a:lstStyle/>
          <a:p>
            <a:pPr indent="0" lvl="0" marL="0" rtl="0" algn="ctr">
              <a:spcBef>
                <a:spcPts val="1100"/>
              </a:spcBef>
              <a:spcAft>
                <a:spcPts val="0"/>
              </a:spcAft>
              <a:buNone/>
            </a:pPr>
            <a:r>
              <a:rPr lang="en">
                <a:solidFill>
                  <a:srgbClr val="FF5F46"/>
                </a:solidFill>
              </a:rPr>
              <a:t>Let us know how we can help shape your organization’s data and AI journey.</a:t>
            </a:r>
            <a:endParaRPr>
              <a:solidFill>
                <a:srgbClr val="FF5F46"/>
              </a:solidFill>
            </a:endParaRPr>
          </a:p>
          <a:p>
            <a:pPr indent="0" lvl="0" marL="0" rtl="0" algn="ctr">
              <a:spcBef>
                <a:spcPts val="1100"/>
              </a:spcBef>
              <a:spcAft>
                <a:spcPts val="0"/>
              </a:spcAft>
              <a:buNone/>
            </a:pPr>
            <a:r>
              <a:t/>
            </a:r>
            <a:endParaRPr>
              <a:solidFill>
                <a:srgbClr val="FF5F46"/>
              </a:solidFill>
            </a:endParaRPr>
          </a:p>
          <a:p>
            <a:pPr indent="0" lvl="0" marL="0" rtl="0" algn="ctr">
              <a:spcBef>
                <a:spcPts val="1100"/>
              </a:spcBef>
              <a:spcAft>
                <a:spcPts val="0"/>
              </a:spcAft>
              <a:buNone/>
            </a:pPr>
            <a:r>
              <a:t/>
            </a:r>
            <a:endParaRPr/>
          </a:p>
        </p:txBody>
      </p:sp>
      <p:pic>
        <p:nvPicPr>
          <p:cNvPr id="3264" name="Google Shape;3264;p446">
            <a:hlinkClick r:id="rId3"/>
          </p:cNvPr>
          <p:cNvPicPr preferRelativeResize="0"/>
          <p:nvPr/>
        </p:nvPicPr>
        <p:blipFill rotWithShape="1">
          <a:blip r:embed="rId4">
            <a:alphaModFix/>
          </a:blip>
          <a:srcRect b="9087" l="9704" r="9087" t="9704"/>
          <a:stretch/>
        </p:blipFill>
        <p:spPr>
          <a:xfrm>
            <a:off x="4173638" y="2139951"/>
            <a:ext cx="3663825" cy="3663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9" name="Shape 3269"/>
        <p:cNvGrpSpPr/>
        <p:nvPr/>
      </p:nvGrpSpPr>
      <p:grpSpPr>
        <a:xfrm>
          <a:off x="0" y="0"/>
          <a:ext cx="0" cy="0"/>
          <a:chOff x="0" y="0"/>
          <a:chExt cx="0" cy="0"/>
        </a:xfrm>
      </p:grpSpPr>
      <p:sp>
        <p:nvSpPr>
          <p:cNvPr id="3270" name="Google Shape;3270;p447"/>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SQL</a:t>
            </a:r>
            <a:endParaRPr/>
          </a:p>
        </p:txBody>
      </p:sp>
      <p:sp>
        <p:nvSpPr>
          <p:cNvPr id="3271" name="Google Shape;3271;p447"/>
          <p:cNvSpPr txBox="1"/>
          <p:nvPr/>
        </p:nvSpPr>
        <p:spPr>
          <a:xfrm>
            <a:off x="7671581" y="3031075"/>
            <a:ext cx="4343700" cy="2048100"/>
          </a:xfrm>
          <a:prstGeom prst="rect">
            <a:avLst/>
          </a:prstGeom>
          <a:noFill/>
          <a:ln>
            <a:noFill/>
          </a:ln>
        </p:spPr>
        <p:txBody>
          <a:bodyPr anchorCtr="0" anchor="t" bIns="121875" lIns="121875" spcFirstLastPara="1" rIns="121875" wrap="square" tIns="121875">
            <a:spAutoFit/>
          </a:bodyPr>
          <a:lstStyle/>
          <a:p>
            <a:pPr indent="0" lvl="0" marL="0" marR="0" rtl="0" algn="ctr">
              <a:lnSpc>
                <a:spcPct val="115000"/>
              </a:lnSpc>
              <a:spcBef>
                <a:spcPts val="0"/>
              </a:spcBef>
              <a:spcAft>
                <a:spcPts val="0"/>
              </a:spcAft>
              <a:buClr>
                <a:srgbClr val="000000"/>
              </a:buClr>
              <a:buSzPts val="1800"/>
              <a:buFont typeface="Arial"/>
              <a:buNone/>
            </a:pPr>
            <a:r>
              <a:rPr b="1" lang="en" sz="2000">
                <a:solidFill>
                  <a:srgbClr val="1B3139"/>
                </a:solidFill>
                <a:latin typeface="DM Sans"/>
                <a:ea typeface="DM Sans"/>
                <a:cs typeface="DM Sans"/>
                <a:sym typeface="DM Sans"/>
              </a:rPr>
              <a:t>Try for free</a:t>
            </a:r>
            <a:endParaRPr b="1" sz="2000">
              <a:solidFill>
                <a:srgbClr val="1B3139"/>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600"/>
              <a:buFont typeface="Arial"/>
              <a:buNone/>
            </a:pPr>
            <a:r>
              <a:rPr lang="en" u="sng">
                <a:solidFill>
                  <a:schemeClr val="hlink"/>
                </a:solidFill>
                <a:latin typeface="DM Sans"/>
                <a:ea typeface="DM Sans"/>
                <a:cs typeface="DM Sans"/>
                <a:sym typeface="DM Sans"/>
                <a:hlinkClick r:id="rId3"/>
              </a:rPr>
              <a:t>www.databricks.com/try</a:t>
            </a:r>
            <a:endParaRPr>
              <a:latin typeface="DM Sans"/>
              <a:ea typeface="DM Sans"/>
              <a:cs typeface="DM Sans"/>
              <a:sym typeface="DM Sans"/>
            </a:endParaRPr>
          </a:p>
          <a:p>
            <a:pPr indent="0" lvl="0" marL="0" marR="0" rtl="0" algn="ctr">
              <a:lnSpc>
                <a:spcPct val="115000"/>
              </a:lnSpc>
              <a:spcBef>
                <a:spcPts val="500"/>
              </a:spcBef>
              <a:spcAft>
                <a:spcPts val="0"/>
              </a:spcAft>
              <a:buClr>
                <a:srgbClr val="000000"/>
              </a:buClr>
              <a:buSzPts val="600"/>
              <a:buFont typeface="Arial"/>
              <a:buNone/>
            </a:pPr>
            <a:r>
              <a:rPr lang="en">
                <a:latin typeface="DM Sans"/>
                <a:ea typeface="DM Sans"/>
                <a:cs typeface="DM Sans"/>
                <a:sym typeface="DM Sans"/>
              </a:rPr>
              <a:t>$400 free serverless credits</a:t>
            </a:r>
            <a:endParaRPr>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t/>
            </a:r>
            <a:endParaRPr b="1" i="0" sz="1800" u="none" cap="none" strike="noStrike">
              <a:solidFill>
                <a:srgbClr val="1B3139"/>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800"/>
              <a:buFont typeface="Arial"/>
              <a:buNone/>
            </a:pPr>
            <a:r>
              <a:rPr b="1" i="0" lang="en" sz="2000" u="none" cap="none" strike="noStrike">
                <a:solidFill>
                  <a:srgbClr val="1B3139"/>
                </a:solidFill>
                <a:latin typeface="DM Sans"/>
                <a:ea typeface="DM Sans"/>
                <a:cs typeface="DM Sans"/>
                <a:sym typeface="DM Sans"/>
              </a:rPr>
              <a:t>Learn more: </a:t>
            </a:r>
            <a:r>
              <a:rPr lang="en" u="sng">
                <a:solidFill>
                  <a:schemeClr val="hlink"/>
                </a:solidFill>
                <a:latin typeface="DM Sans"/>
                <a:ea typeface="DM Sans"/>
                <a:cs typeface="DM Sans"/>
                <a:sym typeface="DM Sans"/>
                <a:hlinkClick r:id="rId4"/>
              </a:rPr>
              <a:t>databricks.com/product/databricks-sql</a:t>
            </a:r>
            <a:endParaRPr b="0" i="0" u="none" cap="none" strike="noStrike">
              <a:solidFill>
                <a:srgbClr val="000000"/>
              </a:solidFill>
              <a:latin typeface="DM Sans"/>
              <a:ea typeface="DM Sans"/>
              <a:cs typeface="DM Sans"/>
              <a:sym typeface="DM Sans"/>
            </a:endParaRPr>
          </a:p>
        </p:txBody>
      </p:sp>
      <p:pic>
        <p:nvPicPr>
          <p:cNvPr id="3272" name="Google Shape;3272;p447"/>
          <p:cNvPicPr preferRelativeResize="0"/>
          <p:nvPr/>
        </p:nvPicPr>
        <p:blipFill>
          <a:blip r:embed="rId5">
            <a:alphaModFix/>
          </a:blip>
          <a:stretch>
            <a:fillRect/>
          </a:stretch>
        </p:blipFill>
        <p:spPr>
          <a:xfrm>
            <a:off x="1245913" y="2085977"/>
            <a:ext cx="5925843" cy="3456735"/>
          </a:xfrm>
          <a:prstGeom prst="rect">
            <a:avLst/>
          </a:prstGeom>
          <a:noFill/>
          <a:ln>
            <a:noFill/>
          </a:ln>
        </p:spPr>
      </p:pic>
      <p:pic>
        <p:nvPicPr>
          <p:cNvPr descr="A white computer with a black screen&#10;&#10;Description automatically generated" id="3273" name="Google Shape;3273;p447"/>
          <p:cNvPicPr preferRelativeResize="0"/>
          <p:nvPr/>
        </p:nvPicPr>
        <p:blipFill rotWithShape="1">
          <a:blip r:embed="rId6">
            <a:alphaModFix/>
          </a:blip>
          <a:srcRect b="0" l="0" r="0" t="0"/>
          <a:stretch/>
        </p:blipFill>
        <p:spPr>
          <a:xfrm>
            <a:off x="231667" y="1289500"/>
            <a:ext cx="7660584" cy="5396549"/>
          </a:xfrm>
          <a:prstGeom prst="rect">
            <a:avLst/>
          </a:prstGeom>
          <a:noFill/>
          <a:ln>
            <a:noFill/>
          </a:ln>
        </p:spPr>
      </p:pic>
      <p:sp>
        <p:nvSpPr>
          <p:cNvPr id="3274" name="Google Shape;3274;p44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Get started with intelligent data warehousing!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8" name="Shape 327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422"/>
          <p:cNvSpPr txBox="1"/>
          <p:nvPr>
            <p:ph idx="2" type="body"/>
          </p:nvPr>
        </p:nvSpPr>
        <p:spPr>
          <a:xfrm>
            <a:off x="748484" y="1172323"/>
            <a:ext cx="106593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Data Intelligence Webinar Series</a:t>
            </a:r>
            <a:endParaRPr/>
          </a:p>
        </p:txBody>
      </p:sp>
      <p:sp>
        <p:nvSpPr>
          <p:cNvPr id="2750" name="Google Shape;2750;p422"/>
          <p:cNvSpPr txBox="1"/>
          <p:nvPr>
            <p:ph idx="12" type="sldNum"/>
          </p:nvPr>
        </p:nvSpPr>
        <p:spPr>
          <a:xfrm>
            <a:off x="11097783"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51" name="Google Shape;2751;p422"/>
          <p:cNvSpPr txBox="1"/>
          <p:nvPr>
            <p:ph type="title"/>
          </p:nvPr>
        </p:nvSpPr>
        <p:spPr>
          <a:xfrm>
            <a:off x="749253" y="535598"/>
            <a:ext cx="105126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Today’s Speaker</a:t>
            </a:r>
            <a:endParaRPr/>
          </a:p>
        </p:txBody>
      </p:sp>
      <p:pic>
        <p:nvPicPr>
          <p:cNvPr id="2752" name="Google Shape;2752;p422"/>
          <p:cNvPicPr preferRelativeResize="0"/>
          <p:nvPr/>
        </p:nvPicPr>
        <p:blipFill rotWithShape="1">
          <a:blip r:embed="rId3">
            <a:alphaModFix/>
          </a:blip>
          <a:srcRect b="22752" l="4106" r="6231" t="6676"/>
          <a:stretch/>
        </p:blipFill>
        <p:spPr>
          <a:xfrm>
            <a:off x="2522975" y="2235500"/>
            <a:ext cx="2054400" cy="2088900"/>
          </a:xfrm>
          <a:prstGeom prst="ellipse">
            <a:avLst/>
          </a:prstGeom>
          <a:noFill/>
          <a:ln>
            <a:noFill/>
          </a:ln>
        </p:spPr>
      </p:pic>
      <p:sp>
        <p:nvSpPr>
          <p:cNvPr id="2753" name="Google Shape;2753;p422"/>
          <p:cNvSpPr txBox="1"/>
          <p:nvPr/>
        </p:nvSpPr>
        <p:spPr>
          <a:xfrm>
            <a:off x="1441175" y="4524000"/>
            <a:ext cx="4218000" cy="843300"/>
          </a:xfrm>
          <a:prstGeom prst="rect">
            <a:avLst/>
          </a:prstGeom>
          <a:noFill/>
          <a:ln>
            <a:noFill/>
          </a:ln>
        </p:spPr>
        <p:txBody>
          <a:bodyPr anchorCtr="0" anchor="t" bIns="121875" lIns="121875" spcFirstLastPara="1" rIns="121875" wrap="square" tIns="121875">
            <a:noAutofit/>
          </a:bodyPr>
          <a:lstStyle/>
          <a:p>
            <a:pPr indent="0" lvl="0" marL="0" rtl="0" algn="ctr">
              <a:lnSpc>
                <a:spcPct val="115000"/>
              </a:lnSpc>
              <a:spcBef>
                <a:spcPts val="0"/>
              </a:spcBef>
              <a:spcAft>
                <a:spcPts val="0"/>
              </a:spcAft>
              <a:buSzPts val="935"/>
              <a:buNone/>
            </a:pPr>
            <a:r>
              <a:rPr b="1" lang="en" sz="1785">
                <a:solidFill>
                  <a:schemeClr val="accent4"/>
                </a:solidFill>
                <a:latin typeface="DM Sans"/>
                <a:ea typeface="DM Sans"/>
                <a:cs typeface="DM Sans"/>
                <a:sym typeface="DM Sans"/>
              </a:rPr>
              <a:t>Jee Khen (JK) Wong</a:t>
            </a:r>
            <a:endParaRPr sz="1615">
              <a:solidFill>
                <a:schemeClr val="accent4"/>
              </a:solidFill>
              <a:latin typeface="DM Sans"/>
              <a:ea typeface="DM Sans"/>
              <a:cs typeface="DM Sans"/>
              <a:sym typeface="DM Sans"/>
            </a:endParaRPr>
          </a:p>
          <a:p>
            <a:pPr indent="0" lvl="0" marL="0" rtl="0" algn="ctr">
              <a:lnSpc>
                <a:spcPct val="115000"/>
              </a:lnSpc>
              <a:spcBef>
                <a:spcPts val="0"/>
              </a:spcBef>
              <a:spcAft>
                <a:spcPts val="0"/>
              </a:spcAft>
              <a:buSzPts val="935"/>
              <a:buNone/>
            </a:pPr>
            <a:r>
              <a:rPr lang="en" sz="1615">
                <a:solidFill>
                  <a:schemeClr val="lt1"/>
                </a:solidFill>
                <a:latin typeface="DM Sans"/>
                <a:ea typeface="DM Sans"/>
                <a:cs typeface="DM Sans"/>
                <a:sym typeface="DM Sans"/>
              </a:rPr>
              <a:t>Senior Partner Solution Architect, APJ</a:t>
            </a:r>
            <a:endParaRPr sz="1615">
              <a:solidFill>
                <a:schemeClr val="dk2"/>
              </a:solidFill>
              <a:latin typeface="DM Sans"/>
              <a:ea typeface="DM Sans"/>
              <a:cs typeface="DM Sans"/>
              <a:sym typeface="DM Sans"/>
            </a:endParaRPr>
          </a:p>
        </p:txBody>
      </p:sp>
      <p:pic>
        <p:nvPicPr>
          <p:cNvPr id="2754" name="Google Shape;2754;p422"/>
          <p:cNvPicPr preferRelativeResize="0"/>
          <p:nvPr/>
        </p:nvPicPr>
        <p:blipFill rotWithShape="1">
          <a:blip r:embed="rId4">
            <a:alphaModFix/>
          </a:blip>
          <a:srcRect b="0" l="0" r="0" t="0"/>
          <a:stretch/>
        </p:blipFill>
        <p:spPr>
          <a:xfrm>
            <a:off x="2625213" y="5367311"/>
            <a:ext cx="1849924" cy="294275"/>
          </a:xfrm>
          <a:prstGeom prst="rect">
            <a:avLst/>
          </a:prstGeom>
          <a:noFill/>
          <a:ln>
            <a:noFill/>
          </a:ln>
        </p:spPr>
      </p:pic>
      <p:pic>
        <p:nvPicPr>
          <p:cNvPr id="2755" name="Google Shape;2755;p422"/>
          <p:cNvPicPr preferRelativeResize="0"/>
          <p:nvPr/>
        </p:nvPicPr>
        <p:blipFill rotWithShape="1">
          <a:blip r:embed="rId3">
            <a:alphaModFix/>
          </a:blip>
          <a:srcRect b="22752" l="4106" r="6231" t="6676"/>
          <a:stretch/>
        </p:blipFill>
        <p:spPr>
          <a:xfrm>
            <a:off x="7376325" y="2235500"/>
            <a:ext cx="2054400" cy="2088900"/>
          </a:xfrm>
          <a:prstGeom prst="ellipse">
            <a:avLst/>
          </a:prstGeom>
          <a:noFill/>
          <a:ln>
            <a:noFill/>
          </a:ln>
        </p:spPr>
      </p:pic>
      <p:sp>
        <p:nvSpPr>
          <p:cNvPr id="2756" name="Google Shape;2756;p422"/>
          <p:cNvSpPr txBox="1"/>
          <p:nvPr/>
        </p:nvSpPr>
        <p:spPr>
          <a:xfrm>
            <a:off x="6294525" y="4524000"/>
            <a:ext cx="4218000" cy="843300"/>
          </a:xfrm>
          <a:prstGeom prst="rect">
            <a:avLst/>
          </a:prstGeom>
          <a:noFill/>
          <a:ln>
            <a:noFill/>
          </a:ln>
        </p:spPr>
        <p:txBody>
          <a:bodyPr anchorCtr="0" anchor="t" bIns="121875" lIns="121875" spcFirstLastPara="1" rIns="121875" wrap="square" tIns="121875">
            <a:noAutofit/>
          </a:bodyPr>
          <a:lstStyle/>
          <a:p>
            <a:pPr indent="0" lvl="0" marL="0" rtl="0" algn="ctr">
              <a:lnSpc>
                <a:spcPct val="115000"/>
              </a:lnSpc>
              <a:spcBef>
                <a:spcPts val="0"/>
              </a:spcBef>
              <a:spcAft>
                <a:spcPts val="0"/>
              </a:spcAft>
              <a:buSzPts val="935"/>
              <a:buNone/>
            </a:pPr>
            <a:r>
              <a:rPr b="1" lang="en" sz="1785">
                <a:solidFill>
                  <a:schemeClr val="accent4"/>
                </a:solidFill>
                <a:latin typeface="DM Sans"/>
                <a:ea typeface="DM Sans"/>
                <a:cs typeface="DM Sans"/>
                <a:sym typeface="DM Sans"/>
              </a:rPr>
              <a:t>Jee Khen (JK) Wong</a:t>
            </a:r>
            <a:endParaRPr sz="1615">
              <a:solidFill>
                <a:schemeClr val="accent4"/>
              </a:solidFill>
              <a:latin typeface="DM Sans"/>
              <a:ea typeface="DM Sans"/>
              <a:cs typeface="DM Sans"/>
              <a:sym typeface="DM Sans"/>
            </a:endParaRPr>
          </a:p>
          <a:p>
            <a:pPr indent="0" lvl="0" marL="0" rtl="0" algn="ctr">
              <a:lnSpc>
                <a:spcPct val="115000"/>
              </a:lnSpc>
              <a:spcBef>
                <a:spcPts val="0"/>
              </a:spcBef>
              <a:spcAft>
                <a:spcPts val="0"/>
              </a:spcAft>
              <a:buSzPts val="935"/>
              <a:buNone/>
            </a:pPr>
            <a:r>
              <a:rPr lang="en" sz="1615">
                <a:solidFill>
                  <a:schemeClr val="lt1"/>
                </a:solidFill>
                <a:latin typeface="DM Sans"/>
                <a:ea typeface="DM Sans"/>
                <a:cs typeface="DM Sans"/>
                <a:sym typeface="DM Sans"/>
              </a:rPr>
              <a:t>Senior Partner Solution Architect, APJ</a:t>
            </a:r>
            <a:endParaRPr sz="1615">
              <a:solidFill>
                <a:schemeClr val="dk2"/>
              </a:solidFill>
              <a:latin typeface="DM Sans"/>
              <a:ea typeface="DM Sans"/>
              <a:cs typeface="DM Sans"/>
              <a:sym typeface="DM Sans"/>
            </a:endParaRPr>
          </a:p>
        </p:txBody>
      </p:sp>
      <p:pic>
        <p:nvPicPr>
          <p:cNvPr id="2757" name="Google Shape;2757;p422"/>
          <p:cNvPicPr preferRelativeResize="0"/>
          <p:nvPr/>
        </p:nvPicPr>
        <p:blipFill rotWithShape="1">
          <a:blip r:embed="rId4">
            <a:alphaModFix/>
          </a:blip>
          <a:srcRect b="0" l="0" r="0" t="0"/>
          <a:stretch/>
        </p:blipFill>
        <p:spPr>
          <a:xfrm>
            <a:off x="7478563" y="5367311"/>
            <a:ext cx="1849924" cy="294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sp>
        <p:nvSpPr>
          <p:cNvPr id="2762" name="Google Shape;2762;p423"/>
          <p:cNvSpPr/>
          <p:nvPr/>
        </p:nvSpPr>
        <p:spPr>
          <a:xfrm>
            <a:off x="7466125" y="-106275"/>
            <a:ext cx="4807800" cy="702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63" name="Google Shape;2763;p423"/>
          <p:cNvSpPr txBox="1"/>
          <p:nvPr>
            <p:ph type="ctrTitle"/>
          </p:nvPr>
        </p:nvSpPr>
        <p:spPr>
          <a:xfrm>
            <a:off x="761808" y="2052050"/>
            <a:ext cx="6181200" cy="2387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5600"/>
              <a:buFont typeface="Arial"/>
              <a:buNone/>
            </a:pPr>
            <a:r>
              <a:rPr lang="en" sz="4900"/>
              <a:t>Intelligent Data Warehousing: To Migrate or to Interoperate</a:t>
            </a:r>
            <a:endParaRPr sz="4900"/>
          </a:p>
        </p:txBody>
      </p:sp>
      <p:sp>
        <p:nvSpPr>
          <p:cNvPr id="2764" name="Google Shape;2764;p423"/>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65" name="Google Shape;2765;p423"/>
          <p:cNvSpPr txBox="1"/>
          <p:nvPr>
            <p:ph idx="2" type="subTitle"/>
          </p:nvPr>
        </p:nvSpPr>
        <p:spPr>
          <a:xfrm>
            <a:off x="761817" y="5756000"/>
            <a:ext cx="5262300" cy="492300"/>
          </a:xfrm>
          <a:prstGeom prst="rect">
            <a:avLst/>
          </a:prstGeom>
        </p:spPr>
        <p:txBody>
          <a:bodyPr anchorCtr="0" anchor="t" bIns="0" lIns="91425" spcFirstLastPara="1" rIns="0" wrap="square" tIns="0">
            <a:noAutofit/>
          </a:bodyPr>
          <a:lstStyle/>
          <a:p>
            <a:pPr indent="0" lvl="0" marL="0" rtl="0" algn="l">
              <a:spcBef>
                <a:spcPts val="1100"/>
              </a:spcBef>
              <a:spcAft>
                <a:spcPts val="0"/>
              </a:spcAft>
              <a:buNone/>
            </a:pPr>
            <a:r>
              <a:t/>
            </a:r>
            <a:endParaRPr/>
          </a:p>
        </p:txBody>
      </p:sp>
      <p:sp>
        <p:nvSpPr>
          <p:cNvPr id="2766" name="Google Shape;2766;p423"/>
          <p:cNvSpPr txBox="1"/>
          <p:nvPr>
            <p:ph idx="4294967295" type="subTitle"/>
          </p:nvPr>
        </p:nvSpPr>
        <p:spPr>
          <a:xfrm>
            <a:off x="761825" y="4705825"/>
            <a:ext cx="6170100" cy="1224300"/>
          </a:xfrm>
          <a:prstGeom prst="rect">
            <a:avLst/>
          </a:prstGeom>
        </p:spPr>
        <p:txBody>
          <a:bodyPr anchorCtr="0" anchor="t" bIns="0" lIns="0" spcFirstLastPara="1" rIns="0" wrap="square" tIns="0">
            <a:noAutofit/>
          </a:bodyPr>
          <a:lstStyle/>
          <a:p>
            <a:pPr indent="0" lvl="0" marL="57150" rtl="0" algn="l">
              <a:spcBef>
                <a:spcPts val="0"/>
              </a:spcBef>
              <a:spcAft>
                <a:spcPts val="0"/>
              </a:spcAft>
              <a:buNone/>
            </a:pPr>
            <a:r>
              <a:rPr lang="en" sz="1800"/>
              <a:t>Data Intelligence Webinar Series</a:t>
            </a:r>
            <a:endParaRPr sz="1800"/>
          </a:p>
        </p:txBody>
      </p:sp>
      <p:pic>
        <p:nvPicPr>
          <p:cNvPr id="2767" name="Google Shape;2767;p423"/>
          <p:cNvPicPr preferRelativeResize="0"/>
          <p:nvPr/>
        </p:nvPicPr>
        <p:blipFill>
          <a:blip r:embed="rId3">
            <a:alphaModFix/>
          </a:blip>
          <a:stretch>
            <a:fillRect/>
          </a:stretch>
        </p:blipFill>
        <p:spPr>
          <a:xfrm>
            <a:off x="7791325" y="1360362"/>
            <a:ext cx="4092824" cy="41372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424"/>
          <p:cNvSpPr txBox="1"/>
          <p:nvPr>
            <p:ph idx="12" type="sldNum"/>
          </p:nvPr>
        </p:nvSpPr>
        <p:spPr>
          <a:xfrm>
            <a:off x="11097783"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73" name="Google Shape;2773;p424"/>
          <p:cNvSpPr txBox="1"/>
          <p:nvPr>
            <p:ph type="title"/>
          </p:nvPr>
        </p:nvSpPr>
        <p:spPr>
          <a:xfrm>
            <a:off x="749253" y="535598"/>
            <a:ext cx="105126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Journey till date……</a:t>
            </a:r>
            <a:endParaRPr/>
          </a:p>
        </p:txBody>
      </p:sp>
      <p:sp>
        <p:nvSpPr>
          <p:cNvPr id="2774" name="Google Shape;2774;p424"/>
          <p:cNvSpPr txBox="1"/>
          <p:nvPr>
            <p:ph idx="2" type="body"/>
          </p:nvPr>
        </p:nvSpPr>
        <p:spPr>
          <a:xfrm>
            <a:off x="748484" y="1172323"/>
            <a:ext cx="106593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Data Intelligent Webinar Series</a:t>
            </a:r>
            <a:endParaRPr/>
          </a:p>
        </p:txBody>
      </p:sp>
      <p:pic>
        <p:nvPicPr>
          <p:cNvPr id="2775" name="Google Shape;2775;p424"/>
          <p:cNvPicPr preferRelativeResize="0"/>
          <p:nvPr/>
        </p:nvPicPr>
        <p:blipFill>
          <a:blip r:embed="rId3">
            <a:alphaModFix/>
          </a:blip>
          <a:stretch>
            <a:fillRect/>
          </a:stretch>
        </p:blipFill>
        <p:spPr>
          <a:xfrm>
            <a:off x="1361100" y="1811440"/>
            <a:ext cx="3196674" cy="1672926"/>
          </a:xfrm>
          <a:prstGeom prst="rect">
            <a:avLst/>
          </a:prstGeom>
          <a:noFill/>
          <a:ln>
            <a:noFill/>
          </a:ln>
          <a:effectLst>
            <a:outerShdw blurRad="57150" rotWithShape="0" algn="bl" dir="2700000" dist="85725">
              <a:schemeClr val="lt1">
                <a:alpha val="50000"/>
              </a:schemeClr>
            </a:outerShdw>
          </a:effectLst>
        </p:spPr>
      </p:pic>
      <p:pic>
        <p:nvPicPr>
          <p:cNvPr id="2776" name="Google Shape;2776;p424"/>
          <p:cNvPicPr preferRelativeResize="0"/>
          <p:nvPr/>
        </p:nvPicPr>
        <p:blipFill>
          <a:blip r:embed="rId4">
            <a:alphaModFix/>
          </a:blip>
          <a:stretch>
            <a:fillRect/>
          </a:stretch>
        </p:blipFill>
        <p:spPr>
          <a:xfrm>
            <a:off x="6250637" y="1811452"/>
            <a:ext cx="3196674" cy="1672910"/>
          </a:xfrm>
          <a:prstGeom prst="rect">
            <a:avLst/>
          </a:prstGeom>
          <a:noFill/>
          <a:ln>
            <a:noFill/>
          </a:ln>
          <a:effectLst>
            <a:outerShdw blurRad="57150" rotWithShape="0" algn="bl" dir="2700000" dist="85725">
              <a:schemeClr val="lt1">
                <a:alpha val="50000"/>
              </a:schemeClr>
            </a:outerShdw>
          </a:effectLst>
        </p:spPr>
      </p:pic>
      <p:pic>
        <p:nvPicPr>
          <p:cNvPr id="2777" name="Google Shape;2777;p424"/>
          <p:cNvPicPr preferRelativeResize="0"/>
          <p:nvPr/>
        </p:nvPicPr>
        <p:blipFill>
          <a:blip r:embed="rId5">
            <a:alphaModFix/>
          </a:blip>
          <a:stretch>
            <a:fillRect/>
          </a:stretch>
        </p:blipFill>
        <p:spPr>
          <a:xfrm>
            <a:off x="6250637" y="4049828"/>
            <a:ext cx="3196677" cy="1672910"/>
          </a:xfrm>
          <a:prstGeom prst="rect">
            <a:avLst/>
          </a:prstGeom>
          <a:noFill/>
          <a:ln>
            <a:noFill/>
          </a:ln>
          <a:effectLst>
            <a:outerShdw blurRad="57150" rotWithShape="0" algn="bl" dir="2700000" dist="85725">
              <a:schemeClr val="lt1">
                <a:alpha val="50000"/>
              </a:schemeClr>
            </a:outerShdw>
          </a:effectLst>
        </p:spPr>
      </p:pic>
      <p:sp>
        <p:nvSpPr>
          <p:cNvPr id="2778" name="Google Shape;2778;p424"/>
          <p:cNvSpPr/>
          <p:nvPr/>
        </p:nvSpPr>
        <p:spPr>
          <a:xfrm>
            <a:off x="5110352" y="2255790"/>
            <a:ext cx="587700" cy="784200"/>
          </a:xfrm>
          <a:prstGeom prst="rightArrow">
            <a:avLst>
              <a:gd fmla="val 50000" name="adj1"/>
              <a:gd fmla="val 50000" name="adj2"/>
            </a:avLst>
          </a:prstGeom>
          <a:solidFill>
            <a:schemeClr val="dk2"/>
          </a:solidFill>
          <a:ln cap="flat" cmpd="sng" w="9525">
            <a:solidFill>
              <a:srgbClr val="FE6046"/>
            </a:solidFill>
            <a:prstDash val="solid"/>
            <a:round/>
            <a:headEnd len="sm" w="sm" type="none"/>
            <a:tailEnd len="sm" w="sm" type="none"/>
          </a:ln>
          <a:effectLst>
            <a:outerShdw blurRad="57150" rotWithShape="0" algn="bl" dir="2700000" dist="85725">
              <a:schemeClr val="l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79" name="Google Shape;2779;p424"/>
          <p:cNvSpPr/>
          <p:nvPr/>
        </p:nvSpPr>
        <p:spPr>
          <a:xfrm>
            <a:off x="9833400" y="2478125"/>
            <a:ext cx="1071900" cy="2825700"/>
          </a:xfrm>
          <a:prstGeom prst="curvedLeftArrow">
            <a:avLst>
              <a:gd fmla="val 25000" name="adj1"/>
              <a:gd fmla="val 50000" name="adj2"/>
              <a:gd fmla="val 25000" name="adj3"/>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85725">
              <a:schemeClr val="l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80" name="Google Shape;2780;p424"/>
          <p:cNvSpPr/>
          <p:nvPr/>
        </p:nvSpPr>
        <p:spPr>
          <a:xfrm rot="10800000">
            <a:off x="5080902" y="4519734"/>
            <a:ext cx="587700" cy="784200"/>
          </a:xfrm>
          <a:prstGeom prst="rightArrow">
            <a:avLst>
              <a:gd fmla="val 50000" name="adj1"/>
              <a:gd fmla="val 50000" name="adj2"/>
            </a:avLst>
          </a:prstGeom>
          <a:solidFill>
            <a:schemeClr val="dk2"/>
          </a:solidFill>
          <a:ln cap="flat" cmpd="sng" w="9525">
            <a:solidFill>
              <a:srgbClr val="FE6046"/>
            </a:solidFill>
            <a:prstDash val="solid"/>
            <a:round/>
            <a:headEnd len="sm" w="sm" type="none"/>
            <a:tailEnd len="sm" w="sm" type="none"/>
          </a:ln>
          <a:effectLst>
            <a:outerShdw blurRad="57150" rotWithShape="0" algn="bl" dir="2700000" dist="85725">
              <a:schemeClr val="l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81" name="Google Shape;2781;p424"/>
          <p:cNvSpPr txBox="1"/>
          <p:nvPr/>
        </p:nvSpPr>
        <p:spPr>
          <a:xfrm>
            <a:off x="1227415" y="4546825"/>
            <a:ext cx="3561600" cy="1256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sz="2400">
                <a:solidFill>
                  <a:schemeClr val="accent4"/>
                </a:solidFill>
                <a:latin typeface="DM Sans"/>
                <a:ea typeface="DM Sans"/>
                <a:cs typeface="DM Sans"/>
                <a:sym typeface="DM Sans"/>
              </a:rPr>
              <a:t>More to Come!!!!</a:t>
            </a:r>
            <a:endParaRPr sz="2400">
              <a:solidFill>
                <a:schemeClr val="accent4"/>
              </a:solidFill>
              <a:latin typeface="DM Sans"/>
              <a:ea typeface="DM Sans"/>
              <a:cs typeface="DM Sans"/>
              <a:sym typeface="DM Sans"/>
            </a:endParaRPr>
          </a:p>
        </p:txBody>
      </p:sp>
      <p:sp>
        <p:nvSpPr>
          <p:cNvPr id="2782" name="Google Shape;2782;p424"/>
          <p:cNvSpPr txBox="1"/>
          <p:nvPr/>
        </p:nvSpPr>
        <p:spPr>
          <a:xfrm>
            <a:off x="1658725" y="3505060"/>
            <a:ext cx="27432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Intelligence Data Warehousing</a:t>
            </a:r>
            <a:br>
              <a:rPr lang="en">
                <a:solidFill>
                  <a:schemeClr val="lt1"/>
                </a:solidFill>
                <a:latin typeface="DM Sans"/>
                <a:ea typeface="DM Sans"/>
                <a:cs typeface="DM Sans"/>
                <a:sym typeface="DM Sans"/>
              </a:rPr>
            </a:br>
            <a:r>
              <a:rPr lang="en">
                <a:solidFill>
                  <a:schemeClr val="lt1"/>
                </a:solidFill>
                <a:latin typeface="DM Sans"/>
                <a:ea typeface="DM Sans"/>
                <a:cs typeface="DM Sans"/>
                <a:sym typeface="DM Sans"/>
              </a:rPr>
              <a:t>(On-Demand)</a:t>
            </a:r>
            <a:endParaRPr>
              <a:solidFill>
                <a:schemeClr val="lt1"/>
              </a:solidFill>
              <a:latin typeface="DM Sans"/>
              <a:ea typeface="DM Sans"/>
              <a:cs typeface="DM Sans"/>
              <a:sym typeface="DM Sans"/>
            </a:endParaRPr>
          </a:p>
        </p:txBody>
      </p:sp>
      <p:sp>
        <p:nvSpPr>
          <p:cNvPr id="2783" name="Google Shape;2783;p424"/>
          <p:cNvSpPr txBox="1"/>
          <p:nvPr/>
        </p:nvSpPr>
        <p:spPr>
          <a:xfrm>
            <a:off x="6477375" y="3471829"/>
            <a:ext cx="27432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Governance</a:t>
            </a:r>
            <a:endParaRPr>
              <a:solidFill>
                <a:schemeClr val="lt1"/>
              </a:solidFill>
              <a:latin typeface="DM Sans"/>
              <a:ea typeface="DM Sans"/>
              <a:cs typeface="DM Sans"/>
              <a:sym typeface="DM Sans"/>
            </a:endParaRPr>
          </a:p>
          <a:p>
            <a:pPr indent="0" lvl="0" marL="0" rtl="0" algn="ctr">
              <a:spcBef>
                <a:spcPts val="0"/>
              </a:spcBef>
              <a:spcAft>
                <a:spcPts val="0"/>
              </a:spcAft>
              <a:buNone/>
            </a:pPr>
            <a:r>
              <a:rPr lang="en">
                <a:solidFill>
                  <a:schemeClr val="lt1"/>
                </a:solidFill>
                <a:latin typeface="DM Sans"/>
                <a:ea typeface="DM Sans"/>
                <a:cs typeface="DM Sans"/>
                <a:sym typeface="DM Sans"/>
              </a:rPr>
              <a:t>(On-Demand)</a:t>
            </a:r>
            <a:endParaRPr>
              <a:solidFill>
                <a:schemeClr val="lt1"/>
              </a:solidFill>
              <a:latin typeface="DM Sans"/>
              <a:ea typeface="DM Sans"/>
              <a:cs typeface="DM Sans"/>
              <a:sym typeface="DM Sans"/>
            </a:endParaRPr>
          </a:p>
        </p:txBody>
      </p:sp>
      <p:sp>
        <p:nvSpPr>
          <p:cNvPr id="2784" name="Google Shape;2784;p424"/>
          <p:cNvSpPr txBox="1"/>
          <p:nvPr/>
        </p:nvSpPr>
        <p:spPr>
          <a:xfrm>
            <a:off x="6477375" y="5803222"/>
            <a:ext cx="2743200" cy="5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M Sans"/>
                <a:ea typeface="DM Sans"/>
                <a:cs typeface="DM Sans"/>
                <a:sym typeface="DM Sans"/>
              </a:rPr>
              <a:t>Migration or Integration</a:t>
            </a:r>
            <a:br>
              <a:rPr lang="en">
                <a:solidFill>
                  <a:schemeClr val="lt1"/>
                </a:solidFill>
                <a:latin typeface="DM Sans"/>
                <a:ea typeface="DM Sans"/>
                <a:cs typeface="DM Sans"/>
                <a:sym typeface="DM Sans"/>
              </a:rPr>
            </a:br>
            <a:r>
              <a:rPr lang="en">
                <a:solidFill>
                  <a:schemeClr val="lt1"/>
                </a:solidFill>
                <a:latin typeface="DM Sans"/>
                <a:ea typeface="DM Sans"/>
                <a:cs typeface="DM Sans"/>
                <a:sym typeface="DM Sans"/>
              </a:rPr>
              <a:t>(Live)</a:t>
            </a:r>
            <a:endParaRPr>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sp>
        <p:nvSpPr>
          <p:cNvPr id="2789" name="Google Shape;2789;p425"/>
          <p:cNvSpPr/>
          <p:nvPr/>
        </p:nvSpPr>
        <p:spPr>
          <a:xfrm rot="5400000">
            <a:off x="3539480" y="1358325"/>
            <a:ext cx="5109900" cy="8150700"/>
          </a:xfrm>
          <a:prstGeom prst="hexagon">
            <a:avLst>
              <a:gd fmla="val 17492" name="adj"/>
              <a:gd fmla="val 115470" name="vf"/>
            </a:avLst>
          </a:prstGeom>
          <a:solidFill>
            <a:srgbClr val="98102A">
              <a:alpha val="40250"/>
            </a:srgbClr>
          </a:solidFill>
          <a:ln cap="flat" cmpd="sng" w="28575">
            <a:solidFill>
              <a:schemeClr val="accent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900" u="none" cap="none" strike="noStrike">
              <a:solidFill>
                <a:srgbClr val="FFFFFF"/>
              </a:solidFill>
              <a:latin typeface="Arial"/>
              <a:ea typeface="Arial"/>
              <a:cs typeface="Arial"/>
              <a:sym typeface="Arial"/>
            </a:endParaRPr>
          </a:p>
        </p:txBody>
      </p:sp>
      <p:grpSp>
        <p:nvGrpSpPr>
          <p:cNvPr id="2790" name="Google Shape;2790;p425"/>
          <p:cNvGrpSpPr/>
          <p:nvPr/>
        </p:nvGrpSpPr>
        <p:grpSpPr>
          <a:xfrm>
            <a:off x="2117" y="5570165"/>
            <a:ext cx="12188344" cy="2362203"/>
            <a:chOff x="2117" y="5493965"/>
            <a:chExt cx="12192002" cy="2362203"/>
          </a:xfrm>
        </p:grpSpPr>
        <p:sp>
          <p:nvSpPr>
            <p:cNvPr id="2791" name="Google Shape;2791;p425"/>
            <p:cNvSpPr/>
            <p:nvPr/>
          </p:nvSpPr>
          <p:spPr>
            <a:xfrm>
              <a:off x="2117" y="5493965"/>
              <a:ext cx="12192002" cy="1856317"/>
            </a:xfrm>
            <a:custGeom>
              <a:rect b="b" l="l" r="r" t="t"/>
              <a:pathLst>
                <a:path extrusionOk="0" h="1529" w="10053">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792" name="Google Shape;2792;p425"/>
            <p:cNvSpPr/>
            <p:nvPr/>
          </p:nvSpPr>
          <p:spPr>
            <a:xfrm>
              <a:off x="2117" y="5553232"/>
              <a:ext cx="12192002" cy="1320800"/>
            </a:xfrm>
            <a:custGeom>
              <a:rect b="b" l="l" r="r" t="t"/>
              <a:pathLst>
                <a:path extrusionOk="0" h="1087" w="10053">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50000"/>
              </a:srgbClr>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793" name="Google Shape;2793;p425"/>
            <p:cNvSpPr/>
            <p:nvPr/>
          </p:nvSpPr>
          <p:spPr>
            <a:xfrm>
              <a:off x="2117" y="5733148"/>
              <a:ext cx="12192002" cy="2123020"/>
            </a:xfrm>
            <a:custGeom>
              <a:rect b="b" l="l" r="r" t="t"/>
              <a:pathLst>
                <a:path extrusionOk="0" h="1747" w="10053">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2794" name="Google Shape;2794;p425"/>
            <p:cNvSpPr/>
            <p:nvPr/>
          </p:nvSpPr>
          <p:spPr>
            <a:xfrm>
              <a:off x="2117" y="5997732"/>
              <a:ext cx="12192002" cy="1858435"/>
            </a:xfrm>
            <a:custGeom>
              <a:rect b="b" l="l" r="r" t="t"/>
              <a:pathLst>
                <a:path extrusionOk="0" h="1529" w="10053">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grpSp>
      <p:sp>
        <p:nvSpPr>
          <p:cNvPr id="2795" name="Google Shape;2795;p425"/>
          <p:cNvSpPr/>
          <p:nvPr/>
        </p:nvSpPr>
        <p:spPr>
          <a:xfrm>
            <a:off x="4560645" y="2904596"/>
            <a:ext cx="1132200" cy="98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796" name="Google Shape;2796;p425"/>
          <p:cNvSpPr/>
          <p:nvPr/>
        </p:nvSpPr>
        <p:spPr>
          <a:xfrm flipH="1">
            <a:off x="6516432" y="2927854"/>
            <a:ext cx="1132200" cy="98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797" name="Google Shape;2797;p425"/>
          <p:cNvSpPr/>
          <p:nvPr/>
        </p:nvSpPr>
        <p:spPr>
          <a:xfrm>
            <a:off x="2269780" y="3446858"/>
            <a:ext cx="1132200" cy="98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798" name="Google Shape;2798;p425"/>
          <p:cNvSpPr/>
          <p:nvPr/>
        </p:nvSpPr>
        <p:spPr>
          <a:xfrm flipH="1">
            <a:off x="8777507" y="3446858"/>
            <a:ext cx="1132200" cy="9861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799" name="Google Shape;2799;p425"/>
          <p:cNvSpPr/>
          <p:nvPr/>
        </p:nvSpPr>
        <p:spPr>
          <a:xfrm>
            <a:off x="2155288" y="3308253"/>
            <a:ext cx="1191900" cy="10383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00" name="Google Shape;2800;p425"/>
          <p:cNvSpPr/>
          <p:nvPr/>
        </p:nvSpPr>
        <p:spPr>
          <a:xfrm>
            <a:off x="4459376" y="2765990"/>
            <a:ext cx="1191900" cy="10383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01" name="Google Shape;2801;p425"/>
          <p:cNvSpPr/>
          <p:nvPr/>
        </p:nvSpPr>
        <p:spPr>
          <a:xfrm flipH="1">
            <a:off x="6558001" y="2789249"/>
            <a:ext cx="1191900" cy="10383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02" name="Google Shape;2802;p425"/>
          <p:cNvSpPr/>
          <p:nvPr/>
        </p:nvSpPr>
        <p:spPr>
          <a:xfrm flipH="1">
            <a:off x="8832300" y="3308253"/>
            <a:ext cx="1191900" cy="10383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03" name="Google Shape;2803;p425"/>
          <p:cNvSpPr/>
          <p:nvPr/>
        </p:nvSpPr>
        <p:spPr>
          <a:xfrm>
            <a:off x="2037788" y="3167280"/>
            <a:ext cx="1254600" cy="1092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04" name="Google Shape;2804;p425"/>
          <p:cNvSpPr/>
          <p:nvPr/>
        </p:nvSpPr>
        <p:spPr>
          <a:xfrm>
            <a:off x="4355099" y="2625018"/>
            <a:ext cx="1254600" cy="1092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05" name="Google Shape;2805;p425"/>
          <p:cNvSpPr/>
          <p:nvPr/>
        </p:nvSpPr>
        <p:spPr>
          <a:xfrm flipH="1">
            <a:off x="6599577" y="2648276"/>
            <a:ext cx="1254600" cy="1092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06" name="Google Shape;2806;p425"/>
          <p:cNvSpPr/>
          <p:nvPr/>
        </p:nvSpPr>
        <p:spPr>
          <a:xfrm flipH="1">
            <a:off x="8887099" y="3167280"/>
            <a:ext cx="1254600" cy="10926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grpSp>
        <p:nvGrpSpPr>
          <p:cNvPr id="2807" name="Google Shape;2807;p425"/>
          <p:cNvGrpSpPr/>
          <p:nvPr/>
        </p:nvGrpSpPr>
        <p:grpSpPr>
          <a:xfrm>
            <a:off x="1185244" y="1294542"/>
            <a:ext cx="9817854" cy="632325"/>
            <a:chOff x="1185600" y="125575"/>
            <a:chExt cx="9820800" cy="632325"/>
          </a:xfrm>
        </p:grpSpPr>
        <p:sp>
          <p:nvSpPr>
            <p:cNvPr id="2808" name="Google Shape;2808;p425"/>
            <p:cNvSpPr/>
            <p:nvPr/>
          </p:nvSpPr>
          <p:spPr>
            <a:xfrm rot="5400000">
              <a:off x="5903550" y="-4346370"/>
              <a:ext cx="384900" cy="9820800"/>
            </a:xfrm>
            <a:prstGeom prst="leftBracket">
              <a:avLst>
                <a:gd fmla="val 0" name="adj"/>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09" name="Google Shape;2809;p425"/>
            <p:cNvSpPr txBox="1"/>
            <p:nvPr/>
          </p:nvSpPr>
          <p:spPr>
            <a:xfrm>
              <a:off x="3278675" y="450100"/>
              <a:ext cx="1878300" cy="307800"/>
            </a:xfrm>
            <a:prstGeom prst="rect">
              <a:avLst/>
            </a:prstGeom>
            <a:noFill/>
            <a:ln>
              <a:noFill/>
            </a:ln>
          </p:spPr>
          <p:txBody>
            <a:bodyPr anchorCtr="0" anchor="ctr" bIns="60925" lIns="0" spcFirstLastPara="1" rIns="0" wrap="square" tIns="60925">
              <a:spAutoFit/>
            </a:bodyPr>
            <a:lstStyle/>
            <a:p>
              <a:pPr indent="0" lvl="0" marL="0" marR="0" rtl="0" algn="ctr">
                <a:lnSpc>
                  <a:spcPct val="100000"/>
                </a:lnSpc>
                <a:spcBef>
                  <a:spcPts val="0"/>
                </a:spcBef>
                <a:spcAft>
                  <a:spcPts val="0"/>
                </a:spcAft>
                <a:buClr>
                  <a:srgbClr val="000000"/>
                </a:buClr>
                <a:buSzPts val="2700"/>
                <a:buFont typeface="Arial"/>
                <a:buNone/>
              </a:pPr>
              <a:r>
                <a:rPr i="0" lang="en" sz="1200" u="none" cap="none" strike="noStrike">
                  <a:solidFill>
                    <a:srgbClr val="FFFFFF"/>
                  </a:solidFill>
                  <a:latin typeface="DM Sans SemiBold"/>
                  <a:ea typeface="DM Sans SemiBold"/>
                  <a:cs typeface="DM Sans SemiBold"/>
                  <a:sym typeface="DM Sans SemiBold"/>
                </a:rPr>
                <a:t>Disaster </a:t>
              </a:r>
              <a:r>
                <a:rPr lang="en" sz="1200">
                  <a:solidFill>
                    <a:srgbClr val="FFFFFF"/>
                  </a:solidFill>
                  <a:latin typeface="DM Sans SemiBold"/>
                  <a:ea typeface="DM Sans SemiBold"/>
                  <a:cs typeface="DM Sans SemiBold"/>
                  <a:sym typeface="DM Sans SemiBold"/>
                </a:rPr>
                <a:t>r</a:t>
              </a:r>
              <a:r>
                <a:rPr i="0" lang="en" sz="1200" u="none" cap="none" strike="noStrike">
                  <a:solidFill>
                    <a:srgbClr val="FFFFFF"/>
                  </a:solidFill>
                  <a:latin typeface="DM Sans SemiBold"/>
                  <a:ea typeface="DM Sans SemiBold"/>
                  <a:cs typeface="DM Sans SemiBold"/>
                  <a:sym typeface="DM Sans SemiBold"/>
                </a:rPr>
                <a:t>ecovery</a:t>
              </a:r>
              <a:endParaRPr sz="1200">
                <a:latin typeface="DM Sans"/>
                <a:ea typeface="DM Sans"/>
                <a:cs typeface="DM Sans"/>
                <a:sym typeface="DM Sans"/>
              </a:endParaRPr>
            </a:p>
          </p:txBody>
        </p:sp>
        <p:sp>
          <p:nvSpPr>
            <p:cNvPr id="2810" name="Google Shape;2810;p425"/>
            <p:cNvSpPr txBox="1"/>
            <p:nvPr/>
          </p:nvSpPr>
          <p:spPr>
            <a:xfrm>
              <a:off x="5156975" y="450100"/>
              <a:ext cx="1878300" cy="307800"/>
            </a:xfrm>
            <a:prstGeom prst="rect">
              <a:avLst/>
            </a:prstGeom>
            <a:noFill/>
            <a:ln>
              <a:noFill/>
            </a:ln>
          </p:spPr>
          <p:txBody>
            <a:bodyPr anchorCtr="0" anchor="ctr" bIns="60925" lIns="0" spcFirstLastPara="1" rIns="0" wrap="square" tIns="60925">
              <a:spAutoFit/>
            </a:bodyPr>
            <a:lstStyle/>
            <a:p>
              <a:pPr indent="0" lvl="0" marL="0" marR="0" rtl="0" algn="ctr">
                <a:lnSpc>
                  <a:spcPct val="100000"/>
                </a:lnSpc>
                <a:spcBef>
                  <a:spcPts val="0"/>
                </a:spcBef>
                <a:spcAft>
                  <a:spcPts val="0"/>
                </a:spcAft>
                <a:buClr>
                  <a:srgbClr val="000000"/>
                </a:buClr>
                <a:buSzPts val="2700"/>
                <a:buFont typeface="Arial"/>
                <a:buNone/>
              </a:pPr>
              <a:r>
                <a:rPr i="0" lang="en" sz="1200" u="none" cap="none" strike="noStrike">
                  <a:solidFill>
                    <a:srgbClr val="FFFFFF"/>
                  </a:solidFill>
                  <a:latin typeface="DM Sans SemiBold"/>
                  <a:ea typeface="DM Sans SemiBold"/>
                  <a:cs typeface="DM Sans SemiBold"/>
                  <a:sym typeface="DM Sans SemiBold"/>
                </a:rPr>
                <a:t>Cost</a:t>
              </a:r>
              <a:r>
                <a:rPr i="0" lang="en" sz="1200" u="none" cap="none" strike="noStrike">
                  <a:solidFill>
                    <a:srgbClr val="FFFFFF"/>
                  </a:solidFill>
                  <a:latin typeface="DM Sans SemiBold"/>
                  <a:ea typeface="DM Sans SemiBold"/>
                  <a:cs typeface="DM Sans SemiBold"/>
                  <a:sym typeface="DM Sans SemiBold"/>
                </a:rPr>
                <a:t> </a:t>
              </a:r>
              <a:r>
                <a:rPr lang="en" sz="1200">
                  <a:solidFill>
                    <a:srgbClr val="FFFFFF"/>
                  </a:solidFill>
                  <a:latin typeface="DM Sans SemiBold"/>
                  <a:ea typeface="DM Sans SemiBold"/>
                  <a:cs typeface="DM Sans SemiBold"/>
                  <a:sym typeface="DM Sans SemiBold"/>
                </a:rPr>
                <a:t>c</a:t>
              </a:r>
              <a:r>
                <a:rPr i="0" lang="en" sz="1200" u="none" cap="none" strike="noStrike">
                  <a:solidFill>
                    <a:srgbClr val="FFFFFF"/>
                  </a:solidFill>
                  <a:latin typeface="DM Sans SemiBold"/>
                  <a:ea typeface="DM Sans SemiBold"/>
                  <a:cs typeface="DM Sans SemiBold"/>
                  <a:sym typeface="DM Sans SemiBold"/>
                </a:rPr>
                <a:t>ontrols</a:t>
              </a:r>
              <a:endParaRPr i="0" sz="1200" u="none" cap="none" strike="noStrike">
                <a:solidFill>
                  <a:srgbClr val="FFFFFF"/>
                </a:solidFill>
                <a:latin typeface="DM Sans SemiBold"/>
                <a:ea typeface="DM Sans SemiBold"/>
                <a:cs typeface="DM Sans SemiBold"/>
                <a:sym typeface="DM Sans SemiBold"/>
              </a:endParaRPr>
            </a:p>
          </p:txBody>
        </p:sp>
        <p:sp>
          <p:nvSpPr>
            <p:cNvPr id="2811" name="Google Shape;2811;p425"/>
            <p:cNvSpPr txBox="1"/>
            <p:nvPr/>
          </p:nvSpPr>
          <p:spPr>
            <a:xfrm>
              <a:off x="7035270" y="450100"/>
              <a:ext cx="1878300" cy="307800"/>
            </a:xfrm>
            <a:prstGeom prst="rect">
              <a:avLst/>
            </a:prstGeom>
            <a:noFill/>
            <a:ln>
              <a:noFill/>
            </a:ln>
          </p:spPr>
          <p:txBody>
            <a:bodyPr anchorCtr="0" anchor="ctr" bIns="60925" lIns="0" spcFirstLastPara="1" rIns="0" wrap="square" tIns="60925">
              <a:spAutoFit/>
            </a:bodyPr>
            <a:lstStyle/>
            <a:p>
              <a:pPr indent="0" lvl="0" marL="0" marR="0" rtl="0" algn="ctr">
                <a:lnSpc>
                  <a:spcPct val="100000"/>
                </a:lnSpc>
                <a:spcBef>
                  <a:spcPts val="0"/>
                </a:spcBef>
                <a:spcAft>
                  <a:spcPts val="0"/>
                </a:spcAft>
                <a:buClr>
                  <a:srgbClr val="000000"/>
                </a:buClr>
                <a:buSzPts val="2700"/>
                <a:buFont typeface="Arial"/>
                <a:buNone/>
              </a:pPr>
              <a:r>
                <a:rPr i="0" lang="en" sz="1200" u="none" cap="none" strike="noStrike">
                  <a:solidFill>
                    <a:srgbClr val="FFFFFF"/>
                  </a:solidFill>
                  <a:latin typeface="DM Sans SemiBold"/>
                  <a:ea typeface="DM Sans SemiBold"/>
                  <a:cs typeface="DM Sans SemiBold"/>
                  <a:sym typeface="DM Sans SemiBold"/>
                </a:rPr>
                <a:t>Enterprise </a:t>
              </a:r>
              <a:r>
                <a:rPr lang="en" sz="1200">
                  <a:solidFill>
                    <a:srgbClr val="FFFFFF"/>
                  </a:solidFill>
                  <a:latin typeface="DM Sans SemiBold"/>
                  <a:ea typeface="DM Sans SemiBold"/>
                  <a:cs typeface="DM Sans SemiBold"/>
                  <a:sym typeface="DM Sans SemiBold"/>
                </a:rPr>
                <a:t>s</a:t>
              </a:r>
              <a:r>
                <a:rPr i="0" lang="en" sz="1200" u="none" cap="none" strike="noStrike">
                  <a:solidFill>
                    <a:srgbClr val="FFFFFF"/>
                  </a:solidFill>
                  <a:latin typeface="DM Sans SemiBold"/>
                  <a:ea typeface="DM Sans SemiBold"/>
                  <a:cs typeface="DM Sans SemiBold"/>
                  <a:sym typeface="DM Sans SemiBold"/>
                </a:rPr>
                <a:t>ecurity</a:t>
              </a:r>
              <a:endParaRPr sz="1200">
                <a:latin typeface="DM Sans"/>
                <a:ea typeface="DM Sans"/>
                <a:cs typeface="DM Sans"/>
                <a:sym typeface="DM Sans"/>
              </a:endParaRPr>
            </a:p>
          </p:txBody>
        </p:sp>
        <p:sp>
          <p:nvSpPr>
            <p:cNvPr id="2812" name="Google Shape;2812;p425"/>
            <p:cNvSpPr txBox="1"/>
            <p:nvPr/>
          </p:nvSpPr>
          <p:spPr>
            <a:xfrm>
              <a:off x="5023025" y="125575"/>
              <a:ext cx="2166300" cy="400200"/>
            </a:xfrm>
            <a:prstGeom prst="rect">
              <a:avLst/>
            </a:prstGeom>
            <a:solidFill>
              <a:srgbClr val="1B3039"/>
            </a:solidFill>
            <a:ln>
              <a:noFill/>
            </a:ln>
          </p:spPr>
          <p:txBody>
            <a:bodyPr anchorCtr="0" anchor="ctr" bIns="60925" lIns="121900" spcFirstLastPara="1" rIns="121900" wrap="square" tIns="60925">
              <a:spAutoFit/>
            </a:bodyPr>
            <a:lstStyle/>
            <a:p>
              <a:pPr indent="0" lvl="0" marL="0" marR="0" rtl="0" algn="ctr">
                <a:lnSpc>
                  <a:spcPct val="100000"/>
                </a:lnSpc>
                <a:spcBef>
                  <a:spcPts val="0"/>
                </a:spcBef>
                <a:spcAft>
                  <a:spcPts val="0"/>
                </a:spcAft>
                <a:buClr>
                  <a:srgbClr val="000000"/>
                </a:buClr>
                <a:buSzPts val="4300"/>
                <a:buFont typeface="Arial"/>
                <a:buNone/>
              </a:pPr>
              <a:r>
                <a:rPr i="0" lang="en" sz="1800" u="none" cap="none" strike="noStrike">
                  <a:solidFill>
                    <a:srgbClr val="FFFFFF"/>
                  </a:solidFill>
                  <a:latin typeface="DM Sans SemiBold"/>
                  <a:ea typeface="DM Sans SemiBold"/>
                  <a:cs typeface="DM Sans SemiBold"/>
                  <a:sym typeface="DM Sans SemiBold"/>
                </a:rPr>
                <a:t>100% </a:t>
              </a:r>
              <a:r>
                <a:rPr lang="en" sz="1800">
                  <a:solidFill>
                    <a:srgbClr val="FFFFFF"/>
                  </a:solidFill>
                  <a:latin typeface="DM Sans SemiBold"/>
                  <a:ea typeface="DM Sans SemiBold"/>
                  <a:cs typeface="DM Sans SemiBold"/>
                  <a:sym typeface="DM Sans SemiBold"/>
                </a:rPr>
                <a:t>s</a:t>
              </a:r>
              <a:r>
                <a:rPr i="0" lang="en" sz="1800" u="none" cap="none" strike="noStrike">
                  <a:solidFill>
                    <a:srgbClr val="FFFFFF"/>
                  </a:solidFill>
                  <a:latin typeface="DM Sans SemiBold"/>
                  <a:ea typeface="DM Sans SemiBold"/>
                  <a:cs typeface="DM Sans SemiBold"/>
                  <a:sym typeface="DM Sans SemiBold"/>
                </a:rPr>
                <a:t>erverless</a:t>
              </a:r>
              <a:endParaRPr sz="1800">
                <a:latin typeface="DM Sans"/>
                <a:ea typeface="DM Sans"/>
                <a:cs typeface="DM Sans"/>
                <a:sym typeface="DM Sans"/>
              </a:endParaRPr>
            </a:p>
          </p:txBody>
        </p:sp>
      </p:grpSp>
      <p:grpSp>
        <p:nvGrpSpPr>
          <p:cNvPr id="2813" name="Google Shape;2813;p425"/>
          <p:cNvGrpSpPr/>
          <p:nvPr/>
        </p:nvGrpSpPr>
        <p:grpSpPr>
          <a:xfrm>
            <a:off x="1754099" y="5327766"/>
            <a:ext cx="8679995" cy="1078984"/>
            <a:chOff x="1754625" y="5134041"/>
            <a:chExt cx="8682600" cy="1078984"/>
          </a:xfrm>
        </p:grpSpPr>
        <p:sp>
          <p:nvSpPr>
            <p:cNvPr id="2814" name="Google Shape;2814;p425"/>
            <p:cNvSpPr/>
            <p:nvPr/>
          </p:nvSpPr>
          <p:spPr>
            <a:xfrm>
              <a:off x="1754625" y="54693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1" i="0" sz="3200" u="none" cap="none" strike="noStrike">
                <a:solidFill>
                  <a:srgbClr val="10121E"/>
                </a:solidFill>
                <a:latin typeface="Inter"/>
                <a:ea typeface="Inter"/>
                <a:cs typeface="Inter"/>
                <a:sym typeface="Inter"/>
              </a:endParaRPr>
            </a:p>
          </p:txBody>
        </p:sp>
        <p:grpSp>
          <p:nvGrpSpPr>
            <p:cNvPr id="2815" name="Google Shape;2815;p425"/>
            <p:cNvGrpSpPr/>
            <p:nvPr/>
          </p:nvGrpSpPr>
          <p:grpSpPr>
            <a:xfrm>
              <a:off x="2726534" y="5581303"/>
              <a:ext cx="6891331" cy="502920"/>
              <a:chOff x="2724013" y="4646425"/>
              <a:chExt cx="6891331" cy="502920"/>
            </a:xfrm>
          </p:grpSpPr>
          <p:pic>
            <p:nvPicPr>
              <p:cNvPr id="2816" name="Google Shape;2816;p425"/>
              <p:cNvPicPr preferRelativeResize="0"/>
              <p:nvPr/>
            </p:nvPicPr>
            <p:blipFill rotWithShape="1">
              <a:blip r:embed="rId3">
                <a:alphaModFix/>
              </a:blip>
              <a:srcRect b="28207" l="0" r="0" t="26868"/>
              <a:stretch/>
            </p:blipFill>
            <p:spPr>
              <a:xfrm>
                <a:off x="2724013" y="4646425"/>
                <a:ext cx="2156968" cy="502920"/>
              </a:xfrm>
              <a:prstGeom prst="rect">
                <a:avLst/>
              </a:prstGeom>
              <a:noFill/>
              <a:ln>
                <a:noFill/>
              </a:ln>
            </p:spPr>
          </p:pic>
          <p:pic>
            <p:nvPicPr>
              <p:cNvPr id="2817" name="Google Shape;2817;p425"/>
              <p:cNvPicPr preferRelativeResize="0"/>
              <p:nvPr/>
            </p:nvPicPr>
            <p:blipFill>
              <a:blip r:embed="rId4">
                <a:alphaModFix/>
              </a:blip>
              <a:stretch>
                <a:fillRect/>
              </a:stretch>
            </p:blipFill>
            <p:spPr>
              <a:xfrm>
                <a:off x="8007406" y="4736250"/>
                <a:ext cx="1607938" cy="329184"/>
              </a:xfrm>
              <a:prstGeom prst="rect">
                <a:avLst/>
              </a:prstGeom>
              <a:noFill/>
              <a:ln>
                <a:noFill/>
              </a:ln>
            </p:spPr>
          </p:pic>
          <p:pic>
            <p:nvPicPr>
              <p:cNvPr id="2818" name="Google Shape;2818;p425"/>
              <p:cNvPicPr preferRelativeResize="0"/>
              <p:nvPr/>
            </p:nvPicPr>
            <p:blipFill rotWithShape="1">
              <a:blip r:embed="rId5">
                <a:alphaModFix/>
              </a:blip>
              <a:srcRect b="-2444" l="-11883" r="26017" t="-4313"/>
              <a:stretch/>
            </p:blipFill>
            <p:spPr>
              <a:xfrm>
                <a:off x="5346478" y="4661297"/>
                <a:ext cx="1750302" cy="475500"/>
              </a:xfrm>
              <a:prstGeom prst="rect">
                <a:avLst/>
              </a:prstGeom>
              <a:noFill/>
              <a:ln>
                <a:noFill/>
              </a:ln>
            </p:spPr>
          </p:pic>
        </p:grpSp>
        <p:sp>
          <p:nvSpPr>
            <p:cNvPr id="2819" name="Google Shape;2819;p425"/>
            <p:cNvSpPr/>
            <p:nvPr/>
          </p:nvSpPr>
          <p:spPr>
            <a:xfrm>
              <a:off x="10172316"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121875" lIns="609500" spcFirstLastPara="1" rIns="304725" wrap="square" tIns="121875">
              <a:noAutofit/>
            </a:bodyPr>
            <a:lstStyle/>
            <a:p>
              <a:pPr indent="0" lvl="0" marL="0" marR="0" rtl="0" algn="r">
                <a:lnSpc>
                  <a:spcPct val="100000"/>
                </a:lnSpc>
                <a:spcBef>
                  <a:spcPts val="0"/>
                </a:spcBef>
                <a:spcAft>
                  <a:spcPts val="0"/>
                </a:spcAft>
                <a:buNone/>
              </a:pPr>
              <a:r>
                <a:t/>
              </a:r>
              <a:endParaRPr b="0" i="0" sz="1600" u="none" cap="none" strike="noStrike">
                <a:solidFill>
                  <a:srgbClr val="1B3139"/>
                </a:solidFill>
                <a:latin typeface="DM Sans"/>
                <a:ea typeface="DM Sans"/>
                <a:cs typeface="DM Sans"/>
                <a:sym typeface="DM Sans"/>
              </a:endParaRPr>
            </a:p>
          </p:txBody>
        </p:sp>
        <p:sp>
          <p:nvSpPr>
            <p:cNvPr id="2820" name="Google Shape;2820;p425"/>
            <p:cNvSpPr/>
            <p:nvPr/>
          </p:nvSpPr>
          <p:spPr>
            <a:xfrm flipH="1">
              <a:off x="1754628" y="51340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121875" lIns="609500" spcFirstLastPara="1" rIns="304725" wrap="square" tIns="121875">
              <a:noAutofit/>
            </a:bodyPr>
            <a:lstStyle/>
            <a:p>
              <a:pPr indent="0" lvl="0" marL="0" marR="0" rtl="0" algn="r">
                <a:lnSpc>
                  <a:spcPct val="100000"/>
                </a:lnSpc>
                <a:spcBef>
                  <a:spcPts val="0"/>
                </a:spcBef>
                <a:spcAft>
                  <a:spcPts val="0"/>
                </a:spcAft>
                <a:buNone/>
              </a:pPr>
              <a:r>
                <a:t/>
              </a:r>
              <a:endParaRPr b="0" i="0" sz="1600" u="none" cap="none" strike="noStrike">
                <a:solidFill>
                  <a:srgbClr val="1B3139"/>
                </a:solidFill>
                <a:latin typeface="DM Sans"/>
                <a:ea typeface="DM Sans"/>
                <a:cs typeface="DM Sans"/>
                <a:sym typeface="DM Sans"/>
              </a:endParaRPr>
            </a:p>
          </p:txBody>
        </p:sp>
      </p:grpSp>
      <p:grpSp>
        <p:nvGrpSpPr>
          <p:cNvPr id="2821" name="Google Shape;2821;p425"/>
          <p:cNvGrpSpPr/>
          <p:nvPr/>
        </p:nvGrpSpPr>
        <p:grpSpPr>
          <a:xfrm>
            <a:off x="1754099" y="4413366"/>
            <a:ext cx="8679995" cy="1078984"/>
            <a:chOff x="1754625" y="4219641"/>
            <a:chExt cx="8682600" cy="1078984"/>
          </a:xfrm>
        </p:grpSpPr>
        <p:sp>
          <p:nvSpPr>
            <p:cNvPr id="2822" name="Google Shape;2822;p425"/>
            <p:cNvSpPr/>
            <p:nvPr/>
          </p:nvSpPr>
          <p:spPr>
            <a:xfrm>
              <a:off x="1754625" y="4554925"/>
              <a:ext cx="8682600" cy="7437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1" i="0" sz="3200" u="none" cap="none" strike="noStrike">
                <a:solidFill>
                  <a:srgbClr val="10121E"/>
                </a:solidFill>
                <a:latin typeface="Inter"/>
                <a:ea typeface="Inter"/>
                <a:cs typeface="Inter"/>
                <a:sym typeface="Inter"/>
              </a:endParaRPr>
            </a:p>
          </p:txBody>
        </p:sp>
        <p:sp>
          <p:nvSpPr>
            <p:cNvPr id="2823" name="Google Shape;2823;p425"/>
            <p:cNvSpPr/>
            <p:nvPr/>
          </p:nvSpPr>
          <p:spPr>
            <a:xfrm>
              <a:off x="10172316"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121875" lIns="609500" spcFirstLastPara="1" rIns="304725" wrap="square" tIns="121875">
              <a:noAutofit/>
            </a:bodyPr>
            <a:lstStyle/>
            <a:p>
              <a:pPr indent="0" lvl="0" marL="0" marR="0" rtl="0" algn="r">
                <a:lnSpc>
                  <a:spcPct val="100000"/>
                </a:lnSpc>
                <a:spcBef>
                  <a:spcPts val="0"/>
                </a:spcBef>
                <a:spcAft>
                  <a:spcPts val="0"/>
                </a:spcAft>
                <a:buNone/>
              </a:pPr>
              <a:r>
                <a:t/>
              </a:r>
              <a:endParaRPr b="0" i="0" sz="1600" u="none" cap="none" strike="noStrike">
                <a:solidFill>
                  <a:srgbClr val="1B3139"/>
                </a:solidFill>
                <a:latin typeface="DM Sans"/>
                <a:ea typeface="DM Sans"/>
                <a:cs typeface="DM Sans"/>
                <a:sym typeface="DM Sans"/>
              </a:endParaRPr>
            </a:p>
          </p:txBody>
        </p:sp>
        <p:sp>
          <p:nvSpPr>
            <p:cNvPr id="2824" name="Google Shape;2824;p425"/>
            <p:cNvSpPr/>
            <p:nvPr/>
          </p:nvSpPr>
          <p:spPr>
            <a:xfrm flipH="1">
              <a:off x="1754628" y="4219641"/>
              <a:ext cx="264900" cy="335100"/>
            </a:xfrm>
            <a:prstGeom prst="rtTriangle">
              <a:avLst/>
            </a:prstGeom>
            <a:solidFill>
              <a:srgbClr val="BFBFBF"/>
            </a:solidFill>
            <a:ln cap="flat" cmpd="sng" w="9525">
              <a:solidFill>
                <a:srgbClr val="FFFFFF"/>
              </a:solidFill>
              <a:prstDash val="solid"/>
              <a:round/>
              <a:headEnd len="sm" w="sm" type="none"/>
              <a:tailEnd len="sm" w="sm" type="none"/>
            </a:ln>
            <a:effectLst>
              <a:outerShdw blurRad="457200" rotWithShape="0" algn="bl" dir="5400000" dist="114300">
                <a:srgbClr val="000000">
                  <a:alpha val="9410"/>
                </a:srgbClr>
              </a:outerShdw>
            </a:effectLst>
          </p:spPr>
          <p:txBody>
            <a:bodyPr anchorCtr="0" anchor="ctr" bIns="121875" lIns="609500" spcFirstLastPara="1" rIns="304725" wrap="square" tIns="121875">
              <a:noAutofit/>
            </a:bodyPr>
            <a:lstStyle/>
            <a:p>
              <a:pPr indent="0" lvl="0" marL="0" marR="0" rtl="0" algn="r">
                <a:lnSpc>
                  <a:spcPct val="100000"/>
                </a:lnSpc>
                <a:spcBef>
                  <a:spcPts val="0"/>
                </a:spcBef>
                <a:spcAft>
                  <a:spcPts val="0"/>
                </a:spcAft>
                <a:buNone/>
              </a:pPr>
              <a:r>
                <a:t/>
              </a:r>
              <a:endParaRPr b="0" i="0" sz="1600" u="none" cap="none" strike="noStrike">
                <a:solidFill>
                  <a:srgbClr val="1B3139"/>
                </a:solidFill>
                <a:latin typeface="DM Sans"/>
                <a:ea typeface="DM Sans"/>
                <a:cs typeface="DM Sans"/>
                <a:sym typeface="DM Sans"/>
              </a:endParaRPr>
            </a:p>
          </p:txBody>
        </p:sp>
        <p:pic>
          <p:nvPicPr>
            <p:cNvPr id="2825" name="Google Shape;2825;p425"/>
            <p:cNvPicPr preferRelativeResize="0"/>
            <p:nvPr/>
          </p:nvPicPr>
          <p:blipFill>
            <a:blip r:embed="rId6">
              <a:alphaModFix/>
            </a:blip>
            <a:stretch>
              <a:fillRect/>
            </a:stretch>
          </p:blipFill>
          <p:spPr>
            <a:xfrm>
              <a:off x="4687587" y="4703349"/>
              <a:ext cx="2816674" cy="446850"/>
            </a:xfrm>
            <a:prstGeom prst="rect">
              <a:avLst/>
            </a:prstGeom>
            <a:noFill/>
            <a:ln>
              <a:noFill/>
            </a:ln>
          </p:spPr>
        </p:pic>
      </p:grpSp>
      <p:sp>
        <p:nvSpPr>
          <p:cNvPr id="2826" name="Google Shape;2826;p425"/>
          <p:cNvSpPr/>
          <p:nvPr/>
        </p:nvSpPr>
        <p:spPr>
          <a:xfrm>
            <a:off x="1916994" y="3023467"/>
            <a:ext cx="1320600" cy="1149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27" name="Google Shape;2827;p425"/>
          <p:cNvSpPr/>
          <p:nvPr/>
        </p:nvSpPr>
        <p:spPr>
          <a:xfrm>
            <a:off x="4247528" y="2481204"/>
            <a:ext cx="1320600" cy="1149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28" name="Google Shape;2828;p425"/>
          <p:cNvSpPr/>
          <p:nvPr/>
        </p:nvSpPr>
        <p:spPr>
          <a:xfrm flipH="1">
            <a:off x="6641148" y="2504463"/>
            <a:ext cx="1320600" cy="1149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29" name="Google Shape;2829;p425"/>
          <p:cNvSpPr/>
          <p:nvPr/>
        </p:nvSpPr>
        <p:spPr>
          <a:xfrm flipH="1">
            <a:off x="8941894" y="3023467"/>
            <a:ext cx="1320600" cy="1149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30" name="Google Shape;2830;p425"/>
          <p:cNvSpPr/>
          <p:nvPr/>
        </p:nvSpPr>
        <p:spPr>
          <a:xfrm>
            <a:off x="1792650" y="2876339"/>
            <a:ext cx="1390200" cy="1210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31" name="Google Shape;2831;p425"/>
          <p:cNvSpPr/>
          <p:nvPr/>
        </p:nvSpPr>
        <p:spPr>
          <a:xfrm>
            <a:off x="4136407" y="2334076"/>
            <a:ext cx="1390200" cy="1210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32" name="Google Shape;2832;p425"/>
          <p:cNvSpPr/>
          <p:nvPr/>
        </p:nvSpPr>
        <p:spPr>
          <a:xfrm flipH="1">
            <a:off x="6682669" y="2357335"/>
            <a:ext cx="1390200" cy="1210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33" name="Google Shape;2833;p425"/>
          <p:cNvSpPr/>
          <p:nvPr/>
        </p:nvSpPr>
        <p:spPr>
          <a:xfrm flipH="1">
            <a:off x="8996638" y="2876339"/>
            <a:ext cx="1390200" cy="12105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34" name="Google Shape;2834;p425"/>
          <p:cNvSpPr/>
          <p:nvPr/>
        </p:nvSpPr>
        <p:spPr>
          <a:xfrm>
            <a:off x="1664632" y="2725897"/>
            <a:ext cx="1463400" cy="12747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35" name="Google Shape;2835;p425"/>
          <p:cNvSpPr/>
          <p:nvPr/>
        </p:nvSpPr>
        <p:spPr>
          <a:xfrm>
            <a:off x="4021613" y="2183634"/>
            <a:ext cx="1463400" cy="12747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36" name="Google Shape;2836;p425"/>
          <p:cNvSpPr/>
          <p:nvPr/>
        </p:nvSpPr>
        <p:spPr>
          <a:xfrm flipH="1">
            <a:off x="6724264" y="2206893"/>
            <a:ext cx="1463400" cy="12747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37" name="Google Shape;2837;p425"/>
          <p:cNvSpPr/>
          <p:nvPr/>
        </p:nvSpPr>
        <p:spPr>
          <a:xfrm flipH="1">
            <a:off x="9051456" y="2725897"/>
            <a:ext cx="1463400" cy="12747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00A971"/>
              </a:solidFill>
            </a:endParaRPr>
          </a:p>
        </p:txBody>
      </p:sp>
      <p:sp>
        <p:nvSpPr>
          <p:cNvPr id="2838" name="Google Shape;2838;p425"/>
          <p:cNvSpPr/>
          <p:nvPr/>
        </p:nvSpPr>
        <p:spPr>
          <a:xfrm>
            <a:off x="3546375" y="4067238"/>
            <a:ext cx="5086800" cy="6516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DM Sans Black"/>
                <a:ea typeface="DM Sans Black"/>
                <a:cs typeface="DM Sans Black"/>
                <a:sym typeface="DM Sans Black"/>
              </a:rPr>
              <a:t>Lakehouse</a:t>
            </a:r>
            <a:endParaRPr sz="3600">
              <a:solidFill>
                <a:srgbClr val="FFFFFF"/>
              </a:solidFill>
              <a:latin typeface="DM Sans Black"/>
              <a:ea typeface="DM Sans Black"/>
              <a:cs typeface="DM Sans Black"/>
              <a:sym typeface="DM Sans Black"/>
            </a:endParaRPr>
          </a:p>
        </p:txBody>
      </p:sp>
      <p:sp>
        <p:nvSpPr>
          <p:cNvPr id="2839" name="Google Shape;2839;p425"/>
          <p:cNvSpPr/>
          <p:nvPr/>
        </p:nvSpPr>
        <p:spPr>
          <a:xfrm flipH="1">
            <a:off x="9106261" y="2543242"/>
            <a:ext cx="15405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lang="en" sz="1500">
                <a:solidFill>
                  <a:srgbClr val="FFFFFF"/>
                </a:solidFill>
                <a:latin typeface="DM Sans Medium"/>
                <a:ea typeface="DM Sans Medium"/>
                <a:cs typeface="DM Sans Medium"/>
                <a:sym typeface="DM Sans Medium"/>
              </a:rPr>
              <a:t>AI/BI</a:t>
            </a:r>
            <a:endParaRPr sz="15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FFFFFF"/>
                </a:solidFill>
                <a:latin typeface="DM Sans Medium"/>
                <a:ea typeface="DM Sans Medium"/>
                <a:cs typeface="DM Sans Medium"/>
                <a:sym typeface="DM Sans Medium"/>
              </a:rPr>
              <a:t>Business intelligence</a:t>
            </a:r>
            <a:endParaRPr sz="1500">
              <a:solidFill>
                <a:srgbClr val="FFFFFF"/>
              </a:solidFill>
              <a:latin typeface="DM Sans Medium"/>
              <a:ea typeface="DM Sans Medium"/>
              <a:cs typeface="DM Sans Medium"/>
              <a:sym typeface="DM Sans Medium"/>
            </a:endParaRPr>
          </a:p>
        </p:txBody>
      </p:sp>
      <p:grpSp>
        <p:nvGrpSpPr>
          <p:cNvPr id="2840" name="Google Shape;2840;p425"/>
          <p:cNvGrpSpPr/>
          <p:nvPr/>
        </p:nvGrpSpPr>
        <p:grpSpPr>
          <a:xfrm>
            <a:off x="3902780" y="2000990"/>
            <a:ext cx="1540338" cy="1341900"/>
            <a:chOff x="3370525" y="1273865"/>
            <a:chExt cx="1540800" cy="1341900"/>
          </a:xfrm>
        </p:grpSpPr>
        <p:sp>
          <p:nvSpPr>
            <p:cNvPr id="2841" name="Google Shape;2841;p425"/>
            <p:cNvSpPr/>
            <p:nvPr/>
          </p:nvSpPr>
          <p:spPr>
            <a:xfrm>
              <a:off x="3370525" y="1273865"/>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lang="en" sz="1500">
                  <a:solidFill>
                    <a:srgbClr val="FFFFFF"/>
                  </a:solidFill>
                  <a:latin typeface="DM Sans Medium"/>
                  <a:ea typeface="DM Sans Medium"/>
                  <a:cs typeface="DM Sans Medium"/>
                  <a:sym typeface="DM Sans Medium"/>
                </a:rPr>
                <a:t>Databricks SQL</a:t>
              </a:r>
              <a:endParaRPr sz="15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FFFFFF"/>
                  </a:solidFill>
                  <a:latin typeface="DM Sans Medium"/>
                  <a:ea typeface="DM Sans Medium"/>
                  <a:cs typeface="DM Sans Medium"/>
                  <a:sym typeface="DM Sans Medium"/>
                </a:rPr>
                <a:t>Data warehousing</a:t>
              </a:r>
              <a:endParaRPr sz="1500">
                <a:solidFill>
                  <a:srgbClr val="FFFFFF"/>
                </a:solidFill>
                <a:latin typeface="DM Sans Medium"/>
                <a:ea typeface="DM Sans Medium"/>
                <a:cs typeface="DM Sans Medium"/>
                <a:sym typeface="DM Sans Medium"/>
              </a:endParaRPr>
            </a:p>
          </p:txBody>
        </p:sp>
        <p:pic>
          <p:nvPicPr>
            <p:cNvPr descr="A picture containing text, coil spring, clipart&#10;&#10;Description automatically generated" id="2842" name="Google Shape;2842;p425"/>
            <p:cNvPicPr preferRelativeResize="0"/>
            <p:nvPr/>
          </p:nvPicPr>
          <p:blipFill rotWithShape="1">
            <a:blip r:embed="rId7">
              <a:alphaModFix/>
            </a:blip>
            <a:srcRect b="0" l="0" r="0" t="0"/>
            <a:stretch/>
          </p:blipFill>
          <p:spPr>
            <a:xfrm>
              <a:off x="3744389" y="1799304"/>
              <a:ext cx="740664" cy="740664"/>
            </a:xfrm>
            <a:prstGeom prst="rect">
              <a:avLst/>
            </a:prstGeom>
            <a:noFill/>
            <a:ln>
              <a:noFill/>
            </a:ln>
          </p:spPr>
        </p:pic>
      </p:grpSp>
      <p:sp>
        <p:nvSpPr>
          <p:cNvPr id="2843" name="Google Shape;2843;p425"/>
          <p:cNvSpPr/>
          <p:nvPr/>
        </p:nvSpPr>
        <p:spPr>
          <a:xfrm flipH="1">
            <a:off x="6765843" y="2024248"/>
            <a:ext cx="15405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lang="en" sz="1500">
                <a:solidFill>
                  <a:srgbClr val="FFFFFF"/>
                </a:solidFill>
                <a:latin typeface="DM Sans Medium"/>
                <a:ea typeface="DM Sans Medium"/>
                <a:cs typeface="DM Sans Medium"/>
                <a:sym typeface="DM Sans Medium"/>
              </a:rPr>
              <a:t>Workflows/DLT</a:t>
            </a:r>
            <a:endParaRPr sz="15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FFFFFF"/>
                </a:solidFill>
                <a:latin typeface="DM Sans Medium"/>
                <a:ea typeface="DM Sans Medium"/>
                <a:cs typeface="DM Sans Medium"/>
                <a:sym typeface="DM Sans Medium"/>
              </a:rPr>
              <a:t>Ingest, ETL, streaming</a:t>
            </a:r>
            <a:endParaRPr sz="1500">
              <a:solidFill>
                <a:srgbClr val="FFFFFF"/>
              </a:solidFill>
              <a:latin typeface="DM Sans Medium"/>
              <a:ea typeface="DM Sans Medium"/>
              <a:cs typeface="DM Sans Medium"/>
              <a:sym typeface="DM Sans Medium"/>
            </a:endParaRPr>
          </a:p>
        </p:txBody>
      </p:sp>
      <p:pic>
        <p:nvPicPr>
          <p:cNvPr id="2844" name="Google Shape;2844;p425"/>
          <p:cNvPicPr preferRelativeResize="0"/>
          <p:nvPr/>
        </p:nvPicPr>
        <p:blipFill rotWithShape="1">
          <a:blip r:embed="rId8">
            <a:alphaModFix/>
          </a:blip>
          <a:srcRect b="0" l="0" r="0" t="0"/>
          <a:stretch/>
        </p:blipFill>
        <p:spPr>
          <a:xfrm>
            <a:off x="9504179" y="3108507"/>
            <a:ext cx="745784" cy="746012"/>
          </a:xfrm>
          <a:prstGeom prst="rect">
            <a:avLst/>
          </a:prstGeom>
          <a:noFill/>
          <a:ln>
            <a:noFill/>
          </a:ln>
        </p:spPr>
      </p:pic>
      <p:grpSp>
        <p:nvGrpSpPr>
          <p:cNvPr id="2845" name="Google Shape;2845;p425"/>
          <p:cNvGrpSpPr/>
          <p:nvPr/>
        </p:nvGrpSpPr>
        <p:grpSpPr>
          <a:xfrm>
            <a:off x="1532673" y="2543242"/>
            <a:ext cx="1540338" cy="1346375"/>
            <a:chOff x="1380725" y="1816117"/>
            <a:chExt cx="1540800" cy="1346375"/>
          </a:xfrm>
        </p:grpSpPr>
        <p:sp>
          <p:nvSpPr>
            <p:cNvPr id="2846" name="Google Shape;2846;p425"/>
            <p:cNvSpPr/>
            <p:nvPr/>
          </p:nvSpPr>
          <p:spPr>
            <a:xfrm>
              <a:off x="1380725" y="1816117"/>
              <a:ext cx="1540800" cy="1341900"/>
            </a:xfrm>
            <a:prstGeom prst="roundRect">
              <a:avLst>
                <a:gd fmla="val 16667" name="adj"/>
              </a:avLst>
            </a:prstGeom>
            <a:solidFill>
              <a:schemeClr val="dk1"/>
            </a:solidFill>
            <a:ln cap="flat" cmpd="sng" w="12700">
              <a:solidFill>
                <a:schemeClr val="dk2"/>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lang="en" sz="1500">
                  <a:solidFill>
                    <a:srgbClr val="FFFFFF"/>
                  </a:solidFill>
                  <a:latin typeface="DM Sans Medium"/>
                  <a:ea typeface="DM Sans Medium"/>
                  <a:cs typeface="DM Sans Medium"/>
                  <a:sym typeface="DM Sans Medium"/>
                </a:rPr>
                <a:t>Mosaic AI</a:t>
              </a:r>
              <a:endParaRPr sz="1500">
                <a:solidFill>
                  <a:srgbClr val="FFFFFF"/>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FFFFFF"/>
                  </a:solidFill>
                  <a:latin typeface="DM Sans Medium"/>
                  <a:ea typeface="DM Sans Medium"/>
                  <a:cs typeface="DM Sans Medium"/>
                  <a:sym typeface="DM Sans Medium"/>
                </a:rPr>
                <a:t>Artificial intelligence</a:t>
              </a:r>
              <a:endParaRPr sz="1500">
                <a:solidFill>
                  <a:srgbClr val="FFFFFF"/>
                </a:solidFill>
                <a:latin typeface="DM Sans Medium"/>
                <a:ea typeface="DM Sans Medium"/>
                <a:cs typeface="DM Sans Medium"/>
                <a:sym typeface="DM Sans Medium"/>
              </a:endParaRPr>
            </a:p>
          </p:txBody>
        </p:sp>
        <p:pic>
          <p:nvPicPr>
            <p:cNvPr descr="A red and black brain with lines and dots&#10;&#10;Description automatically generated" id="2847" name="Google Shape;2847;p425"/>
            <p:cNvPicPr preferRelativeResize="0"/>
            <p:nvPr/>
          </p:nvPicPr>
          <p:blipFill rotWithShape="1">
            <a:blip r:embed="rId9">
              <a:alphaModFix/>
            </a:blip>
            <a:srcRect b="0" l="0" r="0" t="0"/>
            <a:stretch/>
          </p:blipFill>
          <p:spPr>
            <a:xfrm>
              <a:off x="1749325" y="2330388"/>
              <a:ext cx="832104" cy="832104"/>
            </a:xfrm>
            <a:prstGeom prst="rect">
              <a:avLst/>
            </a:prstGeom>
            <a:noFill/>
            <a:ln>
              <a:noFill/>
            </a:ln>
          </p:spPr>
        </p:pic>
      </p:grpSp>
      <p:pic>
        <p:nvPicPr>
          <p:cNvPr id="2848" name="Google Shape;2848;p425"/>
          <p:cNvPicPr preferRelativeResize="0"/>
          <p:nvPr/>
        </p:nvPicPr>
        <p:blipFill rotWithShape="1">
          <a:blip r:embed="rId10">
            <a:alphaModFix/>
          </a:blip>
          <a:srcRect b="0" l="0" r="0" t="0"/>
          <a:stretch/>
        </p:blipFill>
        <p:spPr>
          <a:xfrm>
            <a:off x="7180335" y="2590734"/>
            <a:ext cx="743341" cy="743507"/>
          </a:xfrm>
          <a:prstGeom prst="rect">
            <a:avLst/>
          </a:prstGeom>
          <a:noFill/>
          <a:ln>
            <a:noFill/>
          </a:ln>
        </p:spPr>
      </p:pic>
      <p:sp>
        <p:nvSpPr>
          <p:cNvPr id="2849" name="Google Shape;2849;p425"/>
          <p:cNvSpPr txBox="1"/>
          <p:nvPr>
            <p:ph type="title"/>
          </p:nvPr>
        </p:nvSpPr>
        <p:spPr>
          <a:xfrm>
            <a:off x="731335" y="539496"/>
            <a:ext cx="10723200" cy="585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Databricks Data Intelligence Platform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1B3039"/>
        </a:solidFill>
      </p:bgPr>
    </p:bg>
    <p:spTree>
      <p:nvGrpSpPr>
        <p:cNvPr id="2853" name="Shape 2853"/>
        <p:cNvGrpSpPr/>
        <p:nvPr/>
      </p:nvGrpSpPr>
      <p:grpSpPr>
        <a:xfrm>
          <a:off x="0" y="0"/>
          <a:ext cx="0" cy="0"/>
          <a:chOff x="0" y="0"/>
          <a:chExt cx="0" cy="0"/>
        </a:xfrm>
      </p:grpSpPr>
      <p:sp>
        <p:nvSpPr>
          <p:cNvPr id="2854" name="Google Shape;2854;p426"/>
          <p:cNvSpPr txBox="1"/>
          <p:nvPr>
            <p:ph type="title"/>
          </p:nvPr>
        </p:nvSpPr>
        <p:spPr>
          <a:xfrm>
            <a:off x="749253" y="535598"/>
            <a:ext cx="10512600" cy="631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500"/>
              <a:buNone/>
            </a:pPr>
            <a:r>
              <a:rPr lang="en" sz="4100">
                <a:solidFill>
                  <a:schemeClr val="lt1"/>
                </a:solidFill>
              </a:rPr>
              <a:t>Complete DW </a:t>
            </a:r>
            <a:r>
              <a:rPr lang="en" sz="4100"/>
              <a:t>c</a:t>
            </a:r>
            <a:r>
              <a:rPr lang="en" sz="4100">
                <a:solidFill>
                  <a:schemeClr val="lt1"/>
                </a:solidFill>
              </a:rPr>
              <a:t>apabilities</a:t>
            </a:r>
            <a:endParaRPr sz="4100">
              <a:solidFill>
                <a:schemeClr val="lt1"/>
              </a:solidFill>
            </a:endParaRPr>
          </a:p>
        </p:txBody>
      </p:sp>
      <p:sp>
        <p:nvSpPr>
          <p:cNvPr id="2855" name="Google Shape;2855;p426"/>
          <p:cNvSpPr/>
          <p:nvPr/>
        </p:nvSpPr>
        <p:spPr>
          <a:xfrm>
            <a:off x="5179823" y="5575956"/>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Row </a:t>
            </a:r>
            <a:r>
              <a:rPr lang="en" sz="1100">
                <a:solidFill>
                  <a:schemeClr val="lt1"/>
                </a:solidFill>
                <a:latin typeface="DM Sans Medium"/>
                <a:ea typeface="DM Sans Medium"/>
                <a:cs typeface="DM Sans Medium"/>
                <a:sym typeface="DM Sans Medium"/>
              </a:rPr>
              <a:t>l</a:t>
            </a:r>
            <a:r>
              <a:rPr i="0" lang="en" sz="1100" u="none" cap="none" strike="noStrike">
                <a:solidFill>
                  <a:schemeClr val="lt1"/>
                </a:solidFill>
                <a:latin typeface="DM Sans Medium"/>
                <a:ea typeface="DM Sans Medium"/>
                <a:cs typeface="DM Sans Medium"/>
                <a:sym typeface="DM Sans Medium"/>
              </a:rPr>
              <a:t>evel </a:t>
            </a:r>
            <a:r>
              <a:rPr lang="en" sz="1100">
                <a:solidFill>
                  <a:schemeClr val="lt1"/>
                </a:solidFill>
                <a:latin typeface="DM Sans Medium"/>
                <a:ea typeface="DM Sans Medium"/>
                <a:cs typeface="DM Sans Medium"/>
                <a:sym typeface="DM Sans Medium"/>
              </a:rPr>
              <a:t>c</a:t>
            </a:r>
            <a:r>
              <a:rPr i="0" lang="en" sz="1100" u="none" cap="none" strike="noStrike">
                <a:solidFill>
                  <a:schemeClr val="lt1"/>
                </a:solidFill>
                <a:latin typeface="DM Sans Medium"/>
                <a:ea typeface="DM Sans Medium"/>
                <a:cs typeface="DM Sans Medium"/>
                <a:sym typeface="DM Sans Medium"/>
              </a:rPr>
              <a:t>oncurrency</a:t>
            </a:r>
            <a:endParaRPr sz="1900">
              <a:solidFill>
                <a:schemeClr val="lt1"/>
              </a:solidFill>
              <a:latin typeface="DM Sans Medium"/>
              <a:ea typeface="DM Sans Medium"/>
              <a:cs typeface="DM Sans Medium"/>
              <a:sym typeface="DM Sans Medium"/>
            </a:endParaRPr>
          </a:p>
        </p:txBody>
      </p:sp>
      <p:sp>
        <p:nvSpPr>
          <p:cNvPr id="2856" name="Google Shape;2856;p426"/>
          <p:cNvSpPr/>
          <p:nvPr/>
        </p:nvSpPr>
        <p:spPr>
          <a:xfrm>
            <a:off x="5179823" y="375315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Dashboard </a:t>
            </a:r>
            <a:r>
              <a:rPr lang="en" sz="1100">
                <a:solidFill>
                  <a:schemeClr val="lt1"/>
                </a:solidFill>
                <a:latin typeface="DM Sans Medium"/>
                <a:ea typeface="DM Sans Medium"/>
                <a:cs typeface="DM Sans Medium"/>
                <a:sym typeface="DM Sans Medium"/>
              </a:rPr>
              <a:t>s</a:t>
            </a:r>
            <a:r>
              <a:rPr i="0" lang="en" sz="1100" u="none" cap="none" strike="noStrike">
                <a:solidFill>
                  <a:schemeClr val="lt1"/>
                </a:solidFill>
                <a:latin typeface="DM Sans Medium"/>
                <a:ea typeface="DM Sans Medium"/>
                <a:cs typeface="DM Sans Medium"/>
                <a:sym typeface="DM Sans Medium"/>
              </a:rPr>
              <a:t>haring</a:t>
            </a:r>
            <a:endParaRPr i="0" sz="1100" u="none" cap="none" strike="noStrike">
              <a:solidFill>
                <a:schemeClr val="lt1"/>
              </a:solidFill>
              <a:latin typeface="DM Sans Medium"/>
              <a:ea typeface="DM Sans Medium"/>
              <a:cs typeface="DM Sans Medium"/>
              <a:sym typeface="DM Sans Medium"/>
            </a:endParaRPr>
          </a:p>
        </p:txBody>
      </p:sp>
      <p:sp>
        <p:nvSpPr>
          <p:cNvPr id="2857" name="Google Shape;2857;p426"/>
          <p:cNvSpPr/>
          <p:nvPr/>
        </p:nvSpPr>
        <p:spPr>
          <a:xfrm>
            <a:off x="5179823" y="448227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Publish to Tableau</a:t>
            </a:r>
            <a:endParaRPr i="0" sz="1100" u="none" cap="none" strike="noStrike">
              <a:solidFill>
                <a:schemeClr val="lt1"/>
              </a:solidFill>
              <a:latin typeface="DM Sans Medium"/>
              <a:ea typeface="DM Sans Medium"/>
              <a:cs typeface="DM Sans Medium"/>
              <a:sym typeface="DM Sans Medium"/>
            </a:endParaRPr>
          </a:p>
        </p:txBody>
      </p:sp>
      <p:sp>
        <p:nvSpPr>
          <p:cNvPr id="2858" name="Google Shape;2858;p426"/>
          <p:cNvSpPr/>
          <p:nvPr/>
        </p:nvSpPr>
        <p:spPr>
          <a:xfrm>
            <a:off x="5179823" y="411771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Publish to PowerBI</a:t>
            </a:r>
            <a:endParaRPr i="0" sz="1100" u="none" cap="none" strike="noStrike">
              <a:solidFill>
                <a:schemeClr val="lt1"/>
              </a:solidFill>
              <a:latin typeface="DM Sans Medium"/>
              <a:ea typeface="DM Sans Medium"/>
              <a:cs typeface="DM Sans Medium"/>
              <a:sym typeface="DM Sans Medium"/>
            </a:endParaRPr>
          </a:p>
        </p:txBody>
      </p:sp>
      <p:sp>
        <p:nvSpPr>
          <p:cNvPr id="2859" name="Google Shape;2859;p426"/>
          <p:cNvSpPr/>
          <p:nvPr/>
        </p:nvSpPr>
        <p:spPr>
          <a:xfrm>
            <a:off x="5179823" y="484683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Cloud Fetch</a:t>
            </a:r>
            <a:endParaRPr i="0" sz="1100" u="none" cap="none" strike="noStrike">
              <a:solidFill>
                <a:schemeClr val="lt1"/>
              </a:solidFill>
              <a:latin typeface="DM Sans Medium"/>
              <a:ea typeface="DM Sans Medium"/>
              <a:cs typeface="DM Sans Medium"/>
              <a:sym typeface="DM Sans Medium"/>
            </a:endParaRPr>
          </a:p>
        </p:txBody>
      </p:sp>
      <p:sp>
        <p:nvSpPr>
          <p:cNvPr id="2860" name="Google Shape;2860;p426"/>
          <p:cNvSpPr/>
          <p:nvPr/>
        </p:nvSpPr>
        <p:spPr>
          <a:xfrm>
            <a:off x="5179823" y="521139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Python UDFs</a:t>
            </a:r>
            <a:endParaRPr i="0" sz="1100" u="none" cap="none" strike="noStrike">
              <a:solidFill>
                <a:schemeClr val="lt1"/>
              </a:solidFill>
              <a:latin typeface="DM Sans Medium"/>
              <a:ea typeface="DM Sans Medium"/>
              <a:cs typeface="DM Sans Medium"/>
              <a:sym typeface="DM Sans Medium"/>
            </a:endParaRPr>
          </a:p>
        </p:txBody>
      </p:sp>
      <p:sp>
        <p:nvSpPr>
          <p:cNvPr id="2861" name="Google Shape;2861;p426"/>
          <p:cNvSpPr/>
          <p:nvPr/>
        </p:nvSpPr>
        <p:spPr>
          <a:xfrm>
            <a:off x="460085" y="5977058"/>
            <a:ext cx="6520800" cy="477300"/>
          </a:xfrm>
          <a:prstGeom prst="roundRect">
            <a:avLst>
              <a:gd fmla="val 0" name="adj"/>
            </a:avLst>
          </a:prstGeom>
          <a:no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Foundational </a:t>
            </a:r>
            <a:r>
              <a:rPr b="1" lang="en" sz="1300">
                <a:solidFill>
                  <a:schemeClr val="lt1"/>
                </a:solidFill>
                <a:latin typeface="DM Sans"/>
                <a:ea typeface="DM Sans"/>
                <a:cs typeface="DM Sans"/>
                <a:sym typeface="DM Sans"/>
              </a:rPr>
              <a:t>f</a:t>
            </a:r>
            <a:r>
              <a:rPr b="1" i="0" lang="en" sz="1300" u="none" cap="none" strike="noStrike">
                <a:solidFill>
                  <a:schemeClr val="lt1"/>
                </a:solidFill>
                <a:latin typeface="DM Sans"/>
                <a:ea typeface="DM Sans"/>
                <a:cs typeface="DM Sans"/>
                <a:sym typeface="DM Sans"/>
              </a:rPr>
              <a:t>unctionality</a:t>
            </a:r>
            <a:endParaRPr b="1" i="0" sz="1300" u="none" cap="none" strike="noStrike">
              <a:solidFill>
                <a:schemeClr val="lt1"/>
              </a:solidFill>
              <a:latin typeface="DM Sans"/>
              <a:ea typeface="DM Sans"/>
              <a:cs typeface="DM Sans"/>
              <a:sym typeface="DM Sans"/>
            </a:endParaRPr>
          </a:p>
        </p:txBody>
      </p:sp>
      <p:sp>
        <p:nvSpPr>
          <p:cNvPr id="2862" name="Google Shape;2862;p426"/>
          <p:cNvSpPr/>
          <p:nvPr/>
        </p:nvSpPr>
        <p:spPr>
          <a:xfrm>
            <a:off x="460085" y="229491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1P/3P </a:t>
            </a:r>
            <a:r>
              <a:rPr lang="en" sz="1100">
                <a:solidFill>
                  <a:schemeClr val="lt1"/>
                </a:solidFill>
                <a:latin typeface="DM Sans Medium"/>
                <a:ea typeface="DM Sans Medium"/>
                <a:cs typeface="DM Sans Medium"/>
                <a:sym typeface="DM Sans Medium"/>
              </a:rPr>
              <a:t>c</a:t>
            </a:r>
            <a:r>
              <a:rPr i="0" lang="en" sz="1100" u="none" cap="none" strike="noStrike">
                <a:solidFill>
                  <a:schemeClr val="lt1"/>
                </a:solidFill>
                <a:latin typeface="DM Sans Medium"/>
                <a:ea typeface="DM Sans Medium"/>
                <a:cs typeface="DM Sans Medium"/>
                <a:sym typeface="DM Sans Medium"/>
              </a:rPr>
              <a:t>onnectors</a:t>
            </a:r>
            <a:endParaRPr i="0" sz="1100" u="none" cap="none" strike="noStrike">
              <a:solidFill>
                <a:schemeClr val="lt1"/>
              </a:solidFill>
              <a:latin typeface="DM Sans Medium"/>
              <a:ea typeface="DM Sans Medium"/>
              <a:cs typeface="DM Sans Medium"/>
              <a:sym typeface="DM Sans Medium"/>
            </a:endParaRPr>
          </a:p>
        </p:txBody>
      </p:sp>
      <p:sp>
        <p:nvSpPr>
          <p:cNvPr id="2863" name="Google Shape;2863;p426"/>
          <p:cNvSpPr/>
          <p:nvPr/>
        </p:nvSpPr>
        <p:spPr>
          <a:xfrm>
            <a:off x="460085" y="265947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CDC </a:t>
            </a:r>
            <a:r>
              <a:rPr lang="en" sz="1100">
                <a:solidFill>
                  <a:schemeClr val="lt1"/>
                </a:solidFill>
                <a:latin typeface="DM Sans Medium"/>
                <a:ea typeface="DM Sans Medium"/>
                <a:cs typeface="DM Sans Medium"/>
                <a:sym typeface="DM Sans Medium"/>
              </a:rPr>
              <a:t>s</a:t>
            </a:r>
            <a:r>
              <a:rPr i="0" lang="en" sz="1100" u="none" cap="none" strike="noStrike">
                <a:solidFill>
                  <a:schemeClr val="lt1"/>
                </a:solidFill>
                <a:latin typeface="DM Sans Medium"/>
                <a:ea typeface="DM Sans Medium"/>
                <a:cs typeface="DM Sans Medium"/>
                <a:sym typeface="DM Sans Medium"/>
              </a:rPr>
              <a:t>upport</a:t>
            </a:r>
            <a:endParaRPr i="0" sz="1100" u="none" cap="none" strike="noStrike">
              <a:solidFill>
                <a:schemeClr val="lt1"/>
              </a:solidFill>
              <a:latin typeface="DM Sans Medium"/>
              <a:ea typeface="DM Sans Medium"/>
              <a:cs typeface="DM Sans Medium"/>
              <a:sym typeface="DM Sans Medium"/>
            </a:endParaRPr>
          </a:p>
        </p:txBody>
      </p:sp>
      <p:sp>
        <p:nvSpPr>
          <p:cNvPr id="2864" name="Google Shape;2864;p426"/>
          <p:cNvSpPr/>
          <p:nvPr/>
        </p:nvSpPr>
        <p:spPr>
          <a:xfrm>
            <a:off x="460085" y="338859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Materialized </a:t>
            </a:r>
            <a:r>
              <a:rPr lang="en" sz="1100">
                <a:solidFill>
                  <a:schemeClr val="lt1"/>
                </a:solidFill>
                <a:latin typeface="DM Sans Medium"/>
                <a:ea typeface="DM Sans Medium"/>
                <a:cs typeface="DM Sans Medium"/>
                <a:sym typeface="DM Sans Medium"/>
              </a:rPr>
              <a:t>v</a:t>
            </a:r>
            <a:r>
              <a:rPr i="0" lang="en" sz="1100" u="none" cap="none" strike="noStrike">
                <a:solidFill>
                  <a:schemeClr val="lt1"/>
                </a:solidFill>
                <a:latin typeface="DM Sans Medium"/>
                <a:ea typeface="DM Sans Medium"/>
                <a:cs typeface="DM Sans Medium"/>
                <a:sym typeface="DM Sans Medium"/>
              </a:rPr>
              <a:t>iews</a:t>
            </a:r>
            <a:endParaRPr i="0" sz="1100" u="none" cap="none" strike="noStrike">
              <a:solidFill>
                <a:schemeClr val="lt1"/>
              </a:solidFill>
              <a:latin typeface="DM Sans Medium"/>
              <a:ea typeface="DM Sans Medium"/>
              <a:cs typeface="DM Sans Medium"/>
              <a:sym typeface="DM Sans Medium"/>
            </a:endParaRPr>
          </a:p>
        </p:txBody>
      </p:sp>
      <p:sp>
        <p:nvSpPr>
          <p:cNvPr id="2865" name="Google Shape;2865;p426"/>
          <p:cNvSpPr/>
          <p:nvPr/>
        </p:nvSpPr>
        <p:spPr>
          <a:xfrm>
            <a:off x="460085" y="302403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Streaming </a:t>
            </a:r>
            <a:r>
              <a:rPr lang="en" sz="1100">
                <a:solidFill>
                  <a:schemeClr val="lt1"/>
                </a:solidFill>
                <a:latin typeface="DM Sans Medium"/>
                <a:ea typeface="DM Sans Medium"/>
                <a:cs typeface="DM Sans Medium"/>
                <a:sym typeface="DM Sans Medium"/>
              </a:rPr>
              <a:t>t</a:t>
            </a:r>
            <a:r>
              <a:rPr i="0" lang="en" sz="1100" u="none" cap="none" strike="noStrike">
                <a:solidFill>
                  <a:schemeClr val="lt1"/>
                </a:solidFill>
                <a:latin typeface="DM Sans Medium"/>
                <a:ea typeface="DM Sans Medium"/>
                <a:cs typeface="DM Sans Medium"/>
                <a:sym typeface="DM Sans Medium"/>
              </a:rPr>
              <a:t>ables</a:t>
            </a:r>
            <a:endParaRPr i="0" sz="1100" u="none" cap="none" strike="noStrike">
              <a:solidFill>
                <a:schemeClr val="lt1"/>
              </a:solidFill>
              <a:latin typeface="DM Sans Medium"/>
              <a:ea typeface="DM Sans Medium"/>
              <a:cs typeface="DM Sans Medium"/>
              <a:sym typeface="DM Sans Medium"/>
            </a:endParaRPr>
          </a:p>
        </p:txBody>
      </p:sp>
      <p:sp>
        <p:nvSpPr>
          <p:cNvPr id="2866" name="Google Shape;2866;p426"/>
          <p:cNvSpPr/>
          <p:nvPr/>
        </p:nvSpPr>
        <p:spPr>
          <a:xfrm>
            <a:off x="460085" y="5575956"/>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SQL Rest API</a:t>
            </a:r>
            <a:endParaRPr i="0" sz="1100" u="none" cap="none" strike="noStrike">
              <a:solidFill>
                <a:schemeClr val="lt1"/>
              </a:solidFill>
              <a:latin typeface="DM Sans Medium"/>
              <a:ea typeface="DM Sans Medium"/>
              <a:cs typeface="DM Sans Medium"/>
              <a:sym typeface="DM Sans Medium"/>
            </a:endParaRPr>
          </a:p>
        </p:txBody>
      </p:sp>
      <p:sp>
        <p:nvSpPr>
          <p:cNvPr id="2867" name="Google Shape;2867;p426"/>
          <p:cNvSpPr/>
          <p:nvPr/>
        </p:nvSpPr>
        <p:spPr>
          <a:xfrm>
            <a:off x="5179823" y="302403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SQL </a:t>
            </a:r>
            <a:r>
              <a:rPr lang="en" sz="1100">
                <a:solidFill>
                  <a:schemeClr val="lt1"/>
                </a:solidFill>
                <a:latin typeface="DM Sans Medium"/>
                <a:ea typeface="DM Sans Medium"/>
                <a:cs typeface="DM Sans Medium"/>
                <a:sym typeface="DM Sans Medium"/>
              </a:rPr>
              <a:t>a</a:t>
            </a:r>
            <a:r>
              <a:rPr i="0" lang="en" sz="1100" u="none" cap="none" strike="noStrike">
                <a:solidFill>
                  <a:schemeClr val="lt1"/>
                </a:solidFill>
                <a:latin typeface="DM Sans Medium"/>
                <a:ea typeface="DM Sans Medium"/>
                <a:cs typeface="DM Sans Medium"/>
                <a:sym typeface="DM Sans Medium"/>
              </a:rPr>
              <a:t>lerts</a:t>
            </a:r>
            <a:endParaRPr i="0" sz="1100" u="none" cap="none" strike="noStrike">
              <a:solidFill>
                <a:schemeClr val="lt1"/>
              </a:solidFill>
              <a:latin typeface="DM Sans Medium"/>
              <a:ea typeface="DM Sans Medium"/>
              <a:cs typeface="DM Sans Medium"/>
              <a:sym typeface="DM Sans Medium"/>
            </a:endParaRPr>
          </a:p>
        </p:txBody>
      </p:sp>
      <p:sp>
        <p:nvSpPr>
          <p:cNvPr id="2868" name="Google Shape;2868;p426"/>
          <p:cNvSpPr/>
          <p:nvPr/>
        </p:nvSpPr>
        <p:spPr>
          <a:xfrm>
            <a:off x="460085" y="193035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Serverless </a:t>
            </a:r>
            <a:r>
              <a:rPr lang="en" sz="1100">
                <a:solidFill>
                  <a:schemeClr val="lt1"/>
                </a:solidFill>
                <a:latin typeface="DM Sans Medium"/>
                <a:ea typeface="DM Sans Medium"/>
                <a:cs typeface="DM Sans Medium"/>
                <a:sym typeface="DM Sans Medium"/>
              </a:rPr>
              <a:t>w</a:t>
            </a:r>
            <a:r>
              <a:rPr i="0" lang="en" sz="1100" u="none" cap="none" strike="noStrike">
                <a:solidFill>
                  <a:schemeClr val="lt1"/>
                </a:solidFill>
                <a:latin typeface="DM Sans Medium"/>
                <a:ea typeface="DM Sans Medium"/>
                <a:cs typeface="DM Sans Medium"/>
                <a:sym typeface="DM Sans Medium"/>
              </a:rPr>
              <a:t>arehouses</a:t>
            </a:r>
            <a:endParaRPr i="0" sz="1100" u="none" cap="none" strike="noStrike">
              <a:solidFill>
                <a:schemeClr val="lt1"/>
              </a:solidFill>
              <a:latin typeface="DM Sans Medium"/>
              <a:ea typeface="DM Sans Medium"/>
              <a:cs typeface="DM Sans Medium"/>
              <a:sym typeface="DM Sans Medium"/>
            </a:endParaRPr>
          </a:p>
        </p:txBody>
      </p:sp>
      <p:sp>
        <p:nvSpPr>
          <p:cNvPr id="2869" name="Google Shape;2869;p426"/>
          <p:cNvSpPr/>
          <p:nvPr/>
        </p:nvSpPr>
        <p:spPr>
          <a:xfrm>
            <a:off x="460085" y="521139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Python/Go </a:t>
            </a:r>
            <a:r>
              <a:rPr lang="en" sz="1100">
                <a:solidFill>
                  <a:schemeClr val="lt1"/>
                </a:solidFill>
                <a:latin typeface="DM Sans Medium"/>
                <a:ea typeface="DM Sans Medium"/>
                <a:cs typeface="DM Sans Medium"/>
                <a:sym typeface="DM Sans Medium"/>
              </a:rPr>
              <a:t>c</a:t>
            </a:r>
            <a:r>
              <a:rPr i="0" lang="en" sz="1100" u="none" cap="none" strike="noStrike">
                <a:solidFill>
                  <a:schemeClr val="lt1"/>
                </a:solidFill>
                <a:latin typeface="DM Sans Medium"/>
                <a:ea typeface="DM Sans Medium"/>
                <a:cs typeface="DM Sans Medium"/>
                <a:sym typeface="DM Sans Medium"/>
              </a:rPr>
              <a:t>onnectors</a:t>
            </a:r>
            <a:endParaRPr i="0" sz="1100" u="none" cap="none" strike="noStrike">
              <a:solidFill>
                <a:schemeClr val="lt1"/>
              </a:solidFill>
              <a:latin typeface="DM Sans Medium"/>
              <a:ea typeface="DM Sans Medium"/>
              <a:cs typeface="DM Sans Medium"/>
              <a:sym typeface="DM Sans Medium"/>
            </a:endParaRPr>
          </a:p>
        </p:txBody>
      </p:sp>
      <p:sp>
        <p:nvSpPr>
          <p:cNvPr id="2870" name="Google Shape;2870;p426"/>
          <p:cNvSpPr/>
          <p:nvPr/>
        </p:nvSpPr>
        <p:spPr>
          <a:xfrm>
            <a:off x="460085" y="375315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Autoloader for </a:t>
            </a:r>
            <a:r>
              <a:rPr lang="en" sz="1100">
                <a:solidFill>
                  <a:schemeClr val="lt1"/>
                </a:solidFill>
                <a:latin typeface="DM Sans Medium"/>
                <a:ea typeface="DM Sans Medium"/>
                <a:cs typeface="DM Sans Medium"/>
                <a:sym typeface="DM Sans Medium"/>
              </a:rPr>
              <a:t>i</a:t>
            </a:r>
            <a:r>
              <a:rPr i="0" lang="en" sz="1100" u="none" cap="none" strike="noStrike">
                <a:solidFill>
                  <a:schemeClr val="lt1"/>
                </a:solidFill>
                <a:latin typeface="DM Sans Medium"/>
                <a:ea typeface="DM Sans Medium"/>
                <a:cs typeface="DM Sans Medium"/>
                <a:sym typeface="DM Sans Medium"/>
              </a:rPr>
              <a:t>ngest</a:t>
            </a:r>
            <a:endParaRPr i="0" sz="1100" u="none" cap="none" strike="noStrike">
              <a:solidFill>
                <a:schemeClr val="lt1"/>
              </a:solidFill>
              <a:latin typeface="DM Sans Medium"/>
              <a:ea typeface="DM Sans Medium"/>
              <a:cs typeface="DM Sans Medium"/>
              <a:sym typeface="DM Sans Medium"/>
            </a:endParaRPr>
          </a:p>
        </p:txBody>
      </p:sp>
      <p:sp>
        <p:nvSpPr>
          <p:cNvPr id="2871" name="Google Shape;2871;p426"/>
          <p:cNvSpPr/>
          <p:nvPr/>
        </p:nvSpPr>
        <p:spPr>
          <a:xfrm>
            <a:off x="460085" y="411771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Scheduled </a:t>
            </a:r>
            <a:r>
              <a:rPr lang="en" sz="1100">
                <a:solidFill>
                  <a:schemeClr val="lt1"/>
                </a:solidFill>
                <a:latin typeface="DM Sans Medium"/>
                <a:ea typeface="DM Sans Medium"/>
                <a:cs typeface="DM Sans Medium"/>
                <a:sym typeface="DM Sans Medium"/>
              </a:rPr>
              <a:t>w</a:t>
            </a:r>
            <a:r>
              <a:rPr i="0" lang="en" sz="1100" u="none" cap="none" strike="noStrike">
                <a:solidFill>
                  <a:schemeClr val="lt1"/>
                </a:solidFill>
                <a:latin typeface="DM Sans Medium"/>
                <a:ea typeface="DM Sans Medium"/>
                <a:cs typeface="DM Sans Medium"/>
                <a:sym typeface="DM Sans Medium"/>
              </a:rPr>
              <a:t>orkflows</a:t>
            </a:r>
            <a:endParaRPr i="0" sz="1100" u="none" cap="none" strike="noStrike">
              <a:solidFill>
                <a:schemeClr val="lt1"/>
              </a:solidFill>
              <a:latin typeface="DM Sans Medium"/>
              <a:ea typeface="DM Sans Medium"/>
              <a:cs typeface="DM Sans Medium"/>
              <a:sym typeface="DM Sans Medium"/>
            </a:endParaRPr>
          </a:p>
        </p:txBody>
      </p:sp>
      <p:sp>
        <p:nvSpPr>
          <p:cNvPr id="2872" name="Google Shape;2872;p426"/>
          <p:cNvSpPr/>
          <p:nvPr/>
        </p:nvSpPr>
        <p:spPr>
          <a:xfrm>
            <a:off x="5179823" y="338859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Dashboards</a:t>
            </a:r>
            <a:endParaRPr i="0" sz="1100" u="none" cap="none" strike="noStrike">
              <a:solidFill>
                <a:schemeClr val="lt1"/>
              </a:solidFill>
              <a:latin typeface="DM Sans Medium"/>
              <a:ea typeface="DM Sans Medium"/>
              <a:cs typeface="DM Sans Medium"/>
              <a:sym typeface="DM Sans Medium"/>
            </a:endParaRPr>
          </a:p>
        </p:txBody>
      </p:sp>
      <p:sp>
        <p:nvSpPr>
          <p:cNvPr id="2873" name="Google Shape;2873;p426"/>
          <p:cNvSpPr/>
          <p:nvPr/>
        </p:nvSpPr>
        <p:spPr>
          <a:xfrm>
            <a:off x="460085" y="484683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SQL </a:t>
            </a:r>
            <a:r>
              <a:rPr lang="en" sz="1100">
                <a:solidFill>
                  <a:schemeClr val="lt1"/>
                </a:solidFill>
                <a:latin typeface="DM Sans Medium"/>
                <a:ea typeface="DM Sans Medium"/>
                <a:cs typeface="DM Sans Medium"/>
                <a:sym typeface="DM Sans Medium"/>
              </a:rPr>
              <a:t>e</a:t>
            </a:r>
            <a:r>
              <a:rPr i="0" lang="en" sz="1100" u="none" cap="none" strike="noStrike">
                <a:solidFill>
                  <a:schemeClr val="lt1"/>
                </a:solidFill>
                <a:latin typeface="DM Sans Medium"/>
                <a:ea typeface="DM Sans Medium"/>
                <a:cs typeface="DM Sans Medium"/>
                <a:sym typeface="DM Sans Medium"/>
              </a:rPr>
              <a:t>ditor</a:t>
            </a:r>
            <a:endParaRPr i="0" sz="1100" u="none" cap="none" strike="noStrike">
              <a:solidFill>
                <a:schemeClr val="lt1"/>
              </a:solidFill>
              <a:latin typeface="DM Sans Medium"/>
              <a:ea typeface="DM Sans Medium"/>
              <a:cs typeface="DM Sans Medium"/>
              <a:sym typeface="DM Sans Medium"/>
            </a:endParaRPr>
          </a:p>
        </p:txBody>
      </p:sp>
      <p:sp>
        <p:nvSpPr>
          <p:cNvPr id="2874" name="Google Shape;2874;p426"/>
          <p:cNvSpPr/>
          <p:nvPr/>
        </p:nvSpPr>
        <p:spPr>
          <a:xfrm>
            <a:off x="460085" y="448227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1p/3p </a:t>
            </a:r>
            <a:r>
              <a:rPr lang="en" sz="1100">
                <a:solidFill>
                  <a:schemeClr val="lt1"/>
                </a:solidFill>
                <a:latin typeface="DM Sans Medium"/>
                <a:ea typeface="DM Sans Medium"/>
                <a:cs typeface="DM Sans Medium"/>
                <a:sym typeface="DM Sans Medium"/>
              </a:rPr>
              <a:t>o</a:t>
            </a:r>
            <a:r>
              <a:rPr i="0" lang="en" sz="1100" u="none" cap="none" strike="noStrike">
                <a:solidFill>
                  <a:schemeClr val="lt1"/>
                </a:solidFill>
                <a:latin typeface="DM Sans Medium"/>
                <a:ea typeface="DM Sans Medium"/>
                <a:cs typeface="DM Sans Medium"/>
                <a:sym typeface="DM Sans Medium"/>
              </a:rPr>
              <a:t>rchestration</a:t>
            </a:r>
            <a:endParaRPr i="0" sz="1100" u="none" cap="none" strike="noStrike">
              <a:solidFill>
                <a:schemeClr val="lt1"/>
              </a:solidFill>
              <a:latin typeface="DM Sans Medium"/>
              <a:ea typeface="DM Sans Medium"/>
              <a:cs typeface="DM Sans Medium"/>
              <a:sym typeface="DM Sans Medium"/>
            </a:endParaRPr>
          </a:p>
        </p:txBody>
      </p:sp>
      <p:sp>
        <p:nvSpPr>
          <p:cNvPr id="2875" name="Google Shape;2875;p426"/>
          <p:cNvSpPr/>
          <p:nvPr/>
        </p:nvSpPr>
        <p:spPr>
          <a:xfrm>
            <a:off x="2819946" y="5575956"/>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Variant </a:t>
            </a:r>
            <a:r>
              <a:rPr lang="en" sz="1100">
                <a:solidFill>
                  <a:schemeClr val="lt1"/>
                </a:solidFill>
                <a:latin typeface="DM Sans Medium"/>
                <a:ea typeface="DM Sans Medium"/>
                <a:cs typeface="DM Sans Medium"/>
                <a:sym typeface="DM Sans Medium"/>
              </a:rPr>
              <a:t>d</a:t>
            </a:r>
            <a:r>
              <a:rPr i="0" lang="en" sz="1100" u="none" cap="none" strike="noStrike">
                <a:solidFill>
                  <a:schemeClr val="lt1"/>
                </a:solidFill>
                <a:latin typeface="DM Sans Medium"/>
                <a:ea typeface="DM Sans Medium"/>
                <a:cs typeface="DM Sans Medium"/>
                <a:sym typeface="DM Sans Medium"/>
              </a:rPr>
              <a:t>ata </a:t>
            </a:r>
            <a:r>
              <a:rPr lang="en" sz="1100">
                <a:solidFill>
                  <a:schemeClr val="lt1"/>
                </a:solidFill>
                <a:latin typeface="DM Sans Medium"/>
                <a:ea typeface="DM Sans Medium"/>
                <a:cs typeface="DM Sans Medium"/>
                <a:sym typeface="DM Sans Medium"/>
              </a:rPr>
              <a:t>t</a:t>
            </a:r>
            <a:r>
              <a:rPr i="0" lang="en" sz="1100" u="none" cap="none" strike="noStrike">
                <a:solidFill>
                  <a:schemeClr val="lt1"/>
                </a:solidFill>
                <a:latin typeface="DM Sans Medium"/>
                <a:ea typeface="DM Sans Medium"/>
                <a:cs typeface="DM Sans Medium"/>
                <a:sym typeface="DM Sans Medium"/>
              </a:rPr>
              <a:t>ype</a:t>
            </a:r>
            <a:endParaRPr i="0" sz="1100" u="none" cap="none" strike="noStrike">
              <a:solidFill>
                <a:schemeClr val="lt1"/>
              </a:solidFill>
              <a:latin typeface="DM Sans Medium"/>
              <a:ea typeface="DM Sans Medium"/>
              <a:cs typeface="DM Sans Medium"/>
              <a:sym typeface="DM Sans Medium"/>
            </a:endParaRPr>
          </a:p>
        </p:txBody>
      </p:sp>
      <p:sp>
        <p:nvSpPr>
          <p:cNvPr id="2876" name="Google Shape;2876;p426"/>
          <p:cNvSpPr/>
          <p:nvPr/>
        </p:nvSpPr>
        <p:spPr>
          <a:xfrm>
            <a:off x="2819946" y="3024038"/>
            <a:ext cx="1765200" cy="2607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Spatial SQL (ST_)</a:t>
            </a:r>
            <a:endParaRPr i="0" sz="1100" u="none" cap="none" strike="noStrike">
              <a:solidFill>
                <a:schemeClr val="lt1"/>
              </a:solidFill>
              <a:latin typeface="DM Sans Medium"/>
              <a:ea typeface="DM Sans Medium"/>
              <a:cs typeface="DM Sans Medium"/>
              <a:sym typeface="DM Sans Medium"/>
            </a:endParaRPr>
          </a:p>
        </p:txBody>
      </p:sp>
      <p:sp>
        <p:nvSpPr>
          <p:cNvPr id="2877" name="Google Shape;2877;p426"/>
          <p:cNvSpPr/>
          <p:nvPr/>
        </p:nvSpPr>
        <p:spPr>
          <a:xfrm>
            <a:off x="2819946" y="521139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Identifier </a:t>
            </a:r>
            <a:r>
              <a:rPr lang="en" sz="1100">
                <a:solidFill>
                  <a:schemeClr val="lt1"/>
                </a:solidFill>
                <a:latin typeface="DM Sans Medium"/>
                <a:ea typeface="DM Sans Medium"/>
                <a:cs typeface="DM Sans Medium"/>
                <a:sym typeface="DM Sans Medium"/>
              </a:rPr>
              <a:t>c</a:t>
            </a:r>
            <a:r>
              <a:rPr i="0" lang="en" sz="1100" u="none" cap="none" strike="noStrike">
                <a:solidFill>
                  <a:schemeClr val="lt1"/>
                </a:solidFill>
                <a:latin typeface="DM Sans Medium"/>
                <a:ea typeface="DM Sans Medium"/>
                <a:cs typeface="DM Sans Medium"/>
                <a:sym typeface="DM Sans Medium"/>
              </a:rPr>
              <a:t>lause</a:t>
            </a:r>
            <a:endParaRPr i="0" sz="1100" u="none" cap="none" strike="noStrike">
              <a:solidFill>
                <a:schemeClr val="lt1"/>
              </a:solidFill>
              <a:latin typeface="DM Sans Medium"/>
              <a:ea typeface="DM Sans Medium"/>
              <a:cs typeface="DM Sans Medium"/>
              <a:sym typeface="DM Sans Medium"/>
            </a:endParaRPr>
          </a:p>
        </p:txBody>
      </p:sp>
      <p:sp>
        <p:nvSpPr>
          <p:cNvPr id="2878" name="Google Shape;2878;p426"/>
          <p:cNvSpPr/>
          <p:nvPr/>
        </p:nvSpPr>
        <p:spPr>
          <a:xfrm>
            <a:off x="5179823" y="265947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Session Vars</a:t>
            </a:r>
            <a:endParaRPr i="0" sz="1100" u="none" cap="none" strike="noStrike">
              <a:solidFill>
                <a:schemeClr val="lt1"/>
              </a:solidFill>
              <a:latin typeface="DM Sans Medium"/>
              <a:ea typeface="DM Sans Medium"/>
              <a:cs typeface="DM Sans Medium"/>
              <a:sym typeface="DM Sans Medium"/>
            </a:endParaRPr>
          </a:p>
        </p:txBody>
      </p:sp>
      <p:sp>
        <p:nvSpPr>
          <p:cNvPr id="2879" name="Google Shape;2879;p426"/>
          <p:cNvSpPr/>
          <p:nvPr/>
        </p:nvSpPr>
        <p:spPr>
          <a:xfrm>
            <a:off x="2819946" y="448227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HyperLogLog</a:t>
            </a:r>
            <a:endParaRPr i="0" sz="1100" u="none" cap="none" strike="noStrike">
              <a:solidFill>
                <a:schemeClr val="lt1"/>
              </a:solidFill>
              <a:latin typeface="DM Sans Medium"/>
              <a:ea typeface="DM Sans Medium"/>
              <a:cs typeface="DM Sans Medium"/>
              <a:sym typeface="DM Sans Medium"/>
            </a:endParaRPr>
          </a:p>
        </p:txBody>
      </p:sp>
      <p:sp>
        <p:nvSpPr>
          <p:cNvPr id="2880" name="Google Shape;2880;p426"/>
          <p:cNvSpPr/>
          <p:nvPr/>
        </p:nvSpPr>
        <p:spPr>
          <a:xfrm>
            <a:off x="2819946" y="484683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Array </a:t>
            </a:r>
            <a:r>
              <a:rPr lang="en" sz="1100">
                <a:solidFill>
                  <a:schemeClr val="lt1"/>
                </a:solidFill>
                <a:latin typeface="DM Sans Medium"/>
                <a:ea typeface="DM Sans Medium"/>
                <a:cs typeface="DM Sans Medium"/>
                <a:sym typeface="DM Sans Medium"/>
              </a:rPr>
              <a:t>f</a:t>
            </a:r>
            <a:r>
              <a:rPr i="0" lang="en" sz="1100" u="none" cap="none" strike="noStrike">
                <a:solidFill>
                  <a:schemeClr val="lt1"/>
                </a:solidFill>
                <a:latin typeface="DM Sans Medium"/>
                <a:ea typeface="DM Sans Medium"/>
                <a:cs typeface="DM Sans Medium"/>
                <a:sym typeface="DM Sans Medium"/>
              </a:rPr>
              <a:t>unctions</a:t>
            </a:r>
            <a:endParaRPr i="0" sz="1100" u="none" cap="none" strike="noStrike">
              <a:solidFill>
                <a:schemeClr val="lt1"/>
              </a:solidFill>
              <a:latin typeface="DM Sans Medium"/>
              <a:ea typeface="DM Sans Medium"/>
              <a:cs typeface="DM Sans Medium"/>
              <a:sym typeface="DM Sans Medium"/>
            </a:endParaRPr>
          </a:p>
        </p:txBody>
      </p:sp>
      <p:sp>
        <p:nvSpPr>
          <p:cNvPr id="2881" name="Google Shape;2881;p426"/>
          <p:cNvSpPr/>
          <p:nvPr/>
        </p:nvSpPr>
        <p:spPr>
          <a:xfrm>
            <a:off x="2819946" y="375315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Lateral Col Alias</a:t>
            </a:r>
            <a:endParaRPr i="0" sz="1100" u="none" cap="none" strike="noStrike">
              <a:solidFill>
                <a:schemeClr val="lt1"/>
              </a:solidFill>
              <a:latin typeface="DM Sans Medium"/>
              <a:ea typeface="DM Sans Medium"/>
              <a:cs typeface="DM Sans Medium"/>
              <a:sym typeface="DM Sans Medium"/>
            </a:endParaRPr>
          </a:p>
        </p:txBody>
      </p:sp>
      <p:sp>
        <p:nvSpPr>
          <p:cNvPr id="2882" name="Google Shape;2882;p426"/>
          <p:cNvSpPr/>
          <p:nvPr/>
        </p:nvSpPr>
        <p:spPr>
          <a:xfrm>
            <a:off x="2819946" y="411771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Named </a:t>
            </a:r>
            <a:r>
              <a:rPr lang="en" sz="1100">
                <a:solidFill>
                  <a:schemeClr val="lt1"/>
                </a:solidFill>
                <a:latin typeface="DM Sans Medium"/>
                <a:ea typeface="DM Sans Medium"/>
                <a:cs typeface="DM Sans Medium"/>
                <a:sym typeface="DM Sans Medium"/>
              </a:rPr>
              <a:t>a</a:t>
            </a:r>
            <a:r>
              <a:rPr i="0" lang="en" sz="1100" u="none" cap="none" strike="noStrike">
                <a:solidFill>
                  <a:schemeClr val="lt1"/>
                </a:solidFill>
                <a:latin typeface="DM Sans Medium"/>
                <a:ea typeface="DM Sans Medium"/>
                <a:cs typeface="DM Sans Medium"/>
                <a:sym typeface="DM Sans Medium"/>
              </a:rPr>
              <a:t>rguments</a:t>
            </a:r>
            <a:endParaRPr i="0" sz="1100" u="none" cap="none" strike="noStrike">
              <a:solidFill>
                <a:schemeClr val="lt1"/>
              </a:solidFill>
              <a:latin typeface="DM Sans Medium"/>
              <a:ea typeface="DM Sans Medium"/>
              <a:cs typeface="DM Sans Medium"/>
              <a:sym typeface="DM Sans Medium"/>
            </a:endParaRPr>
          </a:p>
        </p:txBody>
      </p:sp>
      <p:sp>
        <p:nvSpPr>
          <p:cNvPr id="2883" name="Google Shape;2883;p426"/>
          <p:cNvSpPr/>
          <p:nvPr/>
        </p:nvSpPr>
        <p:spPr>
          <a:xfrm>
            <a:off x="2819946" y="265947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H3 GeoSpatial</a:t>
            </a:r>
            <a:endParaRPr i="0" sz="1100" u="none" cap="none" strike="noStrike">
              <a:solidFill>
                <a:schemeClr val="lt1"/>
              </a:solidFill>
              <a:latin typeface="DM Sans Medium"/>
              <a:ea typeface="DM Sans Medium"/>
              <a:cs typeface="DM Sans Medium"/>
              <a:sym typeface="DM Sans Medium"/>
            </a:endParaRPr>
          </a:p>
        </p:txBody>
      </p:sp>
      <p:sp>
        <p:nvSpPr>
          <p:cNvPr id="2884" name="Google Shape;2884;p426"/>
          <p:cNvSpPr/>
          <p:nvPr/>
        </p:nvSpPr>
        <p:spPr>
          <a:xfrm>
            <a:off x="5179823" y="229491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SQL UDFs</a:t>
            </a:r>
            <a:endParaRPr i="0" sz="1100" u="none" cap="none" strike="noStrike">
              <a:solidFill>
                <a:schemeClr val="lt1"/>
              </a:solidFill>
              <a:latin typeface="DM Sans Medium"/>
              <a:ea typeface="DM Sans Medium"/>
              <a:cs typeface="DM Sans Medium"/>
              <a:sym typeface="DM Sans Medium"/>
            </a:endParaRPr>
          </a:p>
        </p:txBody>
      </p:sp>
      <p:sp>
        <p:nvSpPr>
          <p:cNvPr id="2885" name="Google Shape;2885;p426"/>
          <p:cNvSpPr/>
          <p:nvPr/>
        </p:nvSpPr>
        <p:spPr>
          <a:xfrm>
            <a:off x="5179823" y="193035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ANSI SQL</a:t>
            </a:r>
            <a:endParaRPr i="0" sz="1100" u="none" cap="none" strike="noStrike">
              <a:solidFill>
                <a:schemeClr val="lt1"/>
              </a:solidFill>
              <a:latin typeface="DM Sans Medium"/>
              <a:ea typeface="DM Sans Medium"/>
              <a:cs typeface="DM Sans Medium"/>
              <a:sym typeface="DM Sans Medium"/>
            </a:endParaRPr>
          </a:p>
        </p:txBody>
      </p:sp>
      <p:sp>
        <p:nvSpPr>
          <p:cNvPr id="2886" name="Google Shape;2886;p426"/>
          <p:cNvSpPr/>
          <p:nvPr/>
        </p:nvSpPr>
        <p:spPr>
          <a:xfrm>
            <a:off x="2819946" y="229491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SQL </a:t>
            </a:r>
            <a:r>
              <a:rPr lang="en" sz="1100">
                <a:solidFill>
                  <a:schemeClr val="lt1"/>
                </a:solidFill>
                <a:latin typeface="DM Sans Medium"/>
                <a:ea typeface="DM Sans Medium"/>
                <a:cs typeface="DM Sans Medium"/>
                <a:sym typeface="DM Sans Medium"/>
              </a:rPr>
              <a:t>s</a:t>
            </a:r>
            <a:r>
              <a:rPr i="0" lang="en" sz="1100" u="none" cap="none" strike="noStrike">
                <a:solidFill>
                  <a:schemeClr val="lt1"/>
                </a:solidFill>
                <a:latin typeface="DM Sans Medium"/>
                <a:ea typeface="DM Sans Medium"/>
                <a:cs typeface="DM Sans Medium"/>
                <a:sym typeface="DM Sans Medium"/>
              </a:rPr>
              <a:t>cripting</a:t>
            </a:r>
            <a:endParaRPr i="0" sz="1100" u="none" cap="none" strike="noStrike">
              <a:solidFill>
                <a:schemeClr val="lt1"/>
              </a:solidFill>
              <a:latin typeface="DM Sans Medium"/>
              <a:ea typeface="DM Sans Medium"/>
              <a:cs typeface="DM Sans Medium"/>
              <a:sym typeface="DM Sans Medium"/>
            </a:endParaRPr>
          </a:p>
        </p:txBody>
      </p:sp>
      <p:sp>
        <p:nvSpPr>
          <p:cNvPr id="2887" name="Google Shape;2887;p426"/>
          <p:cNvSpPr/>
          <p:nvPr/>
        </p:nvSpPr>
        <p:spPr>
          <a:xfrm>
            <a:off x="2819946" y="193035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Views/</a:t>
            </a:r>
            <a:r>
              <a:rPr lang="en" sz="1100">
                <a:solidFill>
                  <a:schemeClr val="lt1"/>
                </a:solidFill>
                <a:latin typeface="DM Sans Medium"/>
                <a:ea typeface="DM Sans Medium"/>
                <a:cs typeface="DM Sans Medium"/>
                <a:sym typeface="DM Sans Medium"/>
              </a:rPr>
              <a:t>temp vie</a:t>
            </a:r>
            <a:r>
              <a:rPr i="0" lang="en" sz="1100" u="none" cap="none" strike="noStrike">
                <a:solidFill>
                  <a:schemeClr val="lt1"/>
                </a:solidFill>
                <a:latin typeface="DM Sans Medium"/>
                <a:ea typeface="DM Sans Medium"/>
                <a:cs typeface="DM Sans Medium"/>
                <a:sym typeface="DM Sans Medium"/>
              </a:rPr>
              <a:t>ws</a:t>
            </a:r>
            <a:endParaRPr i="0" sz="1100" u="none" cap="none" strike="noStrike">
              <a:solidFill>
                <a:schemeClr val="lt1"/>
              </a:solidFill>
              <a:latin typeface="DM Sans Medium"/>
              <a:ea typeface="DM Sans Medium"/>
              <a:cs typeface="DM Sans Medium"/>
              <a:sym typeface="DM Sans Medium"/>
            </a:endParaRPr>
          </a:p>
        </p:txBody>
      </p:sp>
      <p:sp>
        <p:nvSpPr>
          <p:cNvPr id="2888" name="Google Shape;2888;p426"/>
          <p:cNvSpPr/>
          <p:nvPr/>
        </p:nvSpPr>
        <p:spPr>
          <a:xfrm>
            <a:off x="7539683" y="484683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ABAC</a:t>
            </a:r>
            <a:endParaRPr i="0" sz="1100" u="none" cap="none" strike="noStrike">
              <a:solidFill>
                <a:schemeClr val="lt1"/>
              </a:solidFill>
              <a:latin typeface="DM Sans Medium"/>
              <a:ea typeface="DM Sans Medium"/>
              <a:cs typeface="DM Sans Medium"/>
              <a:sym typeface="DM Sans Medium"/>
            </a:endParaRPr>
          </a:p>
        </p:txBody>
      </p:sp>
      <p:sp>
        <p:nvSpPr>
          <p:cNvPr id="2889" name="Google Shape;2889;p426"/>
          <p:cNvSpPr/>
          <p:nvPr/>
        </p:nvSpPr>
        <p:spPr>
          <a:xfrm>
            <a:off x="7539683" y="302403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HMS Federation</a:t>
            </a:r>
            <a:endParaRPr i="0" sz="1100" u="none" cap="none" strike="noStrike">
              <a:solidFill>
                <a:schemeClr val="lt1"/>
              </a:solidFill>
              <a:latin typeface="DM Sans Medium"/>
              <a:ea typeface="DM Sans Medium"/>
              <a:cs typeface="DM Sans Medium"/>
              <a:sym typeface="DM Sans Medium"/>
            </a:endParaRPr>
          </a:p>
        </p:txBody>
      </p:sp>
      <p:sp>
        <p:nvSpPr>
          <p:cNvPr id="2890" name="Google Shape;2890;p426"/>
          <p:cNvSpPr/>
          <p:nvPr/>
        </p:nvSpPr>
        <p:spPr>
          <a:xfrm>
            <a:off x="7539683" y="5575956"/>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100K+ </a:t>
            </a:r>
            <a:r>
              <a:rPr lang="en" sz="1100">
                <a:solidFill>
                  <a:schemeClr val="lt1"/>
                </a:solidFill>
                <a:latin typeface="DM Sans Medium"/>
                <a:ea typeface="DM Sans Medium"/>
                <a:cs typeface="DM Sans Medium"/>
                <a:sym typeface="DM Sans Medium"/>
              </a:rPr>
              <a:t>u</a:t>
            </a:r>
            <a:r>
              <a:rPr i="0" lang="en" sz="1100" u="none" cap="none" strike="noStrike">
                <a:solidFill>
                  <a:schemeClr val="lt1"/>
                </a:solidFill>
                <a:latin typeface="DM Sans Medium"/>
                <a:ea typeface="DM Sans Medium"/>
                <a:cs typeface="DM Sans Medium"/>
                <a:sym typeface="DM Sans Medium"/>
              </a:rPr>
              <a:t>ser </a:t>
            </a:r>
            <a:r>
              <a:rPr lang="en" sz="1100">
                <a:solidFill>
                  <a:schemeClr val="lt1"/>
                </a:solidFill>
                <a:latin typeface="DM Sans Medium"/>
                <a:ea typeface="DM Sans Medium"/>
                <a:cs typeface="DM Sans Medium"/>
                <a:sym typeface="DM Sans Medium"/>
              </a:rPr>
              <a:t>s</a:t>
            </a:r>
            <a:r>
              <a:rPr i="0" lang="en" sz="1100" u="none" cap="none" strike="noStrike">
                <a:solidFill>
                  <a:schemeClr val="lt1"/>
                </a:solidFill>
                <a:latin typeface="DM Sans Medium"/>
                <a:ea typeface="DM Sans Medium"/>
                <a:cs typeface="DM Sans Medium"/>
                <a:sym typeface="DM Sans Medium"/>
              </a:rPr>
              <a:t>upport</a:t>
            </a:r>
            <a:endParaRPr sz="1900">
              <a:solidFill>
                <a:schemeClr val="lt1"/>
              </a:solidFill>
              <a:latin typeface="DM Sans Medium"/>
              <a:ea typeface="DM Sans Medium"/>
              <a:cs typeface="DM Sans Medium"/>
              <a:sym typeface="DM Sans Medium"/>
            </a:endParaRPr>
          </a:p>
        </p:txBody>
      </p:sp>
      <p:sp>
        <p:nvSpPr>
          <p:cNvPr id="2891" name="Google Shape;2891;p426"/>
          <p:cNvSpPr/>
          <p:nvPr/>
        </p:nvSpPr>
        <p:spPr>
          <a:xfrm>
            <a:off x="7539683" y="411771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Row/Col Security</a:t>
            </a:r>
            <a:endParaRPr i="0" sz="1100" u="none" cap="none" strike="noStrike">
              <a:solidFill>
                <a:schemeClr val="lt1"/>
              </a:solidFill>
              <a:latin typeface="DM Sans Medium"/>
              <a:ea typeface="DM Sans Medium"/>
              <a:cs typeface="DM Sans Medium"/>
              <a:sym typeface="DM Sans Medium"/>
            </a:endParaRPr>
          </a:p>
        </p:txBody>
      </p:sp>
      <p:sp>
        <p:nvSpPr>
          <p:cNvPr id="2892" name="Google Shape;2892;p426"/>
          <p:cNvSpPr/>
          <p:nvPr/>
        </p:nvSpPr>
        <p:spPr>
          <a:xfrm>
            <a:off x="7539683" y="375315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Entity </a:t>
            </a:r>
            <a:r>
              <a:rPr lang="en" sz="1100">
                <a:solidFill>
                  <a:schemeClr val="lt1"/>
                </a:solidFill>
                <a:latin typeface="DM Sans Medium"/>
                <a:ea typeface="DM Sans Medium"/>
                <a:cs typeface="DM Sans Medium"/>
                <a:sym typeface="DM Sans Medium"/>
              </a:rPr>
              <a:t>r</a:t>
            </a:r>
            <a:r>
              <a:rPr i="0" lang="en" sz="1100" u="none" cap="none" strike="noStrike">
                <a:solidFill>
                  <a:schemeClr val="lt1"/>
                </a:solidFill>
                <a:latin typeface="DM Sans Medium"/>
                <a:ea typeface="DM Sans Medium"/>
                <a:cs typeface="DM Sans Medium"/>
                <a:sym typeface="DM Sans Medium"/>
              </a:rPr>
              <a:t>elation </a:t>
            </a:r>
            <a:r>
              <a:rPr lang="en" sz="1100">
                <a:solidFill>
                  <a:schemeClr val="lt1"/>
                </a:solidFill>
                <a:latin typeface="DM Sans Medium"/>
                <a:ea typeface="DM Sans Medium"/>
                <a:cs typeface="DM Sans Medium"/>
                <a:sym typeface="DM Sans Medium"/>
              </a:rPr>
              <a:t>d</a:t>
            </a:r>
            <a:r>
              <a:rPr i="0" lang="en" sz="1100" u="none" cap="none" strike="noStrike">
                <a:solidFill>
                  <a:schemeClr val="lt1"/>
                </a:solidFill>
                <a:latin typeface="DM Sans Medium"/>
                <a:ea typeface="DM Sans Medium"/>
                <a:cs typeface="DM Sans Medium"/>
                <a:sym typeface="DM Sans Medium"/>
              </a:rPr>
              <a:t>iagram</a:t>
            </a:r>
            <a:endParaRPr i="0" sz="1100" u="none" cap="none" strike="noStrike">
              <a:solidFill>
                <a:schemeClr val="lt1"/>
              </a:solidFill>
              <a:latin typeface="DM Sans Medium"/>
              <a:ea typeface="DM Sans Medium"/>
              <a:cs typeface="DM Sans Medium"/>
              <a:sym typeface="DM Sans Medium"/>
            </a:endParaRPr>
          </a:p>
        </p:txBody>
      </p:sp>
      <p:sp>
        <p:nvSpPr>
          <p:cNvPr id="2893" name="Google Shape;2893;p426"/>
          <p:cNvSpPr/>
          <p:nvPr/>
        </p:nvSpPr>
        <p:spPr>
          <a:xfrm>
            <a:off x="7539683" y="265947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Lakehouse Federation</a:t>
            </a:r>
            <a:endParaRPr i="0" sz="1100" u="none" cap="none" strike="noStrike">
              <a:solidFill>
                <a:schemeClr val="lt1"/>
              </a:solidFill>
              <a:latin typeface="DM Sans Medium"/>
              <a:ea typeface="DM Sans Medium"/>
              <a:cs typeface="DM Sans Medium"/>
              <a:sym typeface="DM Sans Medium"/>
            </a:endParaRPr>
          </a:p>
        </p:txBody>
      </p:sp>
      <p:sp>
        <p:nvSpPr>
          <p:cNvPr id="2894" name="Google Shape;2894;p426"/>
          <p:cNvSpPr/>
          <p:nvPr/>
        </p:nvSpPr>
        <p:spPr>
          <a:xfrm>
            <a:off x="7539683" y="193035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Data </a:t>
            </a:r>
            <a:r>
              <a:rPr lang="en" sz="1100">
                <a:solidFill>
                  <a:schemeClr val="lt1"/>
                </a:solidFill>
                <a:latin typeface="DM Sans Medium"/>
                <a:ea typeface="DM Sans Medium"/>
                <a:cs typeface="DM Sans Medium"/>
                <a:sym typeface="DM Sans Medium"/>
              </a:rPr>
              <a:t>q</a:t>
            </a:r>
            <a:r>
              <a:rPr i="0" lang="en" sz="1100" u="none" cap="none" strike="noStrike">
                <a:solidFill>
                  <a:schemeClr val="lt1"/>
                </a:solidFill>
                <a:latin typeface="DM Sans Medium"/>
                <a:ea typeface="DM Sans Medium"/>
                <a:cs typeface="DM Sans Medium"/>
                <a:sym typeface="DM Sans Medium"/>
              </a:rPr>
              <a:t>uality </a:t>
            </a:r>
            <a:r>
              <a:rPr lang="en" sz="1100">
                <a:solidFill>
                  <a:schemeClr val="lt1"/>
                </a:solidFill>
                <a:latin typeface="DM Sans Medium"/>
                <a:ea typeface="DM Sans Medium"/>
                <a:cs typeface="DM Sans Medium"/>
                <a:sym typeface="DM Sans Medium"/>
              </a:rPr>
              <a:t>m</a:t>
            </a:r>
            <a:r>
              <a:rPr i="0" lang="en" sz="1100" u="none" cap="none" strike="noStrike">
                <a:solidFill>
                  <a:schemeClr val="lt1"/>
                </a:solidFill>
                <a:latin typeface="DM Sans Medium"/>
                <a:ea typeface="DM Sans Medium"/>
                <a:cs typeface="DM Sans Medium"/>
                <a:sym typeface="DM Sans Medium"/>
              </a:rPr>
              <a:t>onitoring</a:t>
            </a:r>
            <a:endParaRPr i="0" sz="1100" u="none" cap="none" strike="noStrike">
              <a:solidFill>
                <a:schemeClr val="lt1"/>
              </a:solidFill>
              <a:latin typeface="DM Sans Medium"/>
              <a:ea typeface="DM Sans Medium"/>
              <a:cs typeface="DM Sans Medium"/>
              <a:sym typeface="DM Sans Medium"/>
            </a:endParaRPr>
          </a:p>
        </p:txBody>
      </p:sp>
      <p:sp>
        <p:nvSpPr>
          <p:cNvPr id="2895" name="Google Shape;2895;p426"/>
          <p:cNvSpPr/>
          <p:nvPr/>
        </p:nvSpPr>
        <p:spPr>
          <a:xfrm>
            <a:off x="7524981" y="5991858"/>
            <a:ext cx="4133400" cy="462300"/>
          </a:xfrm>
          <a:prstGeom prst="roundRect">
            <a:avLst>
              <a:gd fmla="val 0" name="adj"/>
            </a:avLst>
          </a:prstGeom>
          <a:no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DM Sans"/>
                <a:ea typeface="DM Sans"/>
                <a:cs typeface="DM Sans"/>
                <a:sym typeface="DM Sans"/>
              </a:rPr>
              <a:t>Governance and </a:t>
            </a:r>
            <a:r>
              <a:rPr b="1" lang="en" sz="1300">
                <a:solidFill>
                  <a:schemeClr val="lt1"/>
                </a:solidFill>
                <a:latin typeface="DM Sans"/>
                <a:ea typeface="DM Sans"/>
                <a:cs typeface="DM Sans"/>
                <a:sym typeface="DM Sans"/>
              </a:rPr>
              <a:t>a</a:t>
            </a:r>
            <a:r>
              <a:rPr b="1" i="0" lang="en" sz="1300" u="none" cap="none" strike="noStrike">
                <a:solidFill>
                  <a:schemeClr val="lt1"/>
                </a:solidFill>
                <a:latin typeface="DM Sans"/>
                <a:ea typeface="DM Sans"/>
                <a:cs typeface="DM Sans"/>
                <a:sym typeface="DM Sans"/>
              </a:rPr>
              <a:t>dministration</a:t>
            </a:r>
            <a:endParaRPr b="1" i="0" sz="1300" u="none" cap="none" strike="noStrike">
              <a:solidFill>
                <a:schemeClr val="lt1"/>
              </a:solidFill>
              <a:latin typeface="DM Sans"/>
              <a:ea typeface="DM Sans"/>
              <a:cs typeface="DM Sans"/>
              <a:sym typeface="DM Sans"/>
            </a:endParaRPr>
          </a:p>
        </p:txBody>
      </p:sp>
      <p:sp>
        <p:nvSpPr>
          <p:cNvPr id="2896" name="Google Shape;2896;p426"/>
          <p:cNvSpPr/>
          <p:nvPr/>
        </p:nvSpPr>
        <p:spPr>
          <a:xfrm>
            <a:off x="7539683" y="338859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Table </a:t>
            </a:r>
            <a:r>
              <a:rPr lang="en" sz="1100">
                <a:solidFill>
                  <a:schemeClr val="lt1"/>
                </a:solidFill>
                <a:latin typeface="DM Sans Medium"/>
                <a:ea typeface="DM Sans Medium"/>
                <a:cs typeface="DM Sans Medium"/>
                <a:sym typeface="DM Sans Medium"/>
              </a:rPr>
              <a:t>l</a:t>
            </a:r>
            <a:r>
              <a:rPr i="0" lang="en" sz="1100" u="none" cap="none" strike="noStrike">
                <a:solidFill>
                  <a:schemeClr val="lt1"/>
                </a:solidFill>
                <a:latin typeface="DM Sans Medium"/>
                <a:ea typeface="DM Sans Medium"/>
                <a:cs typeface="DM Sans Medium"/>
                <a:sym typeface="DM Sans Medium"/>
              </a:rPr>
              <a:t>ineage</a:t>
            </a:r>
            <a:endParaRPr i="0" sz="1100" u="none" cap="none" strike="noStrike">
              <a:solidFill>
                <a:schemeClr val="lt1"/>
              </a:solidFill>
              <a:latin typeface="DM Sans Medium"/>
              <a:ea typeface="DM Sans Medium"/>
              <a:cs typeface="DM Sans Medium"/>
              <a:sym typeface="DM Sans Medium"/>
            </a:endParaRPr>
          </a:p>
        </p:txBody>
      </p:sp>
      <p:sp>
        <p:nvSpPr>
          <p:cNvPr id="2897" name="Google Shape;2897;p426"/>
          <p:cNvSpPr/>
          <p:nvPr/>
        </p:nvSpPr>
        <p:spPr>
          <a:xfrm>
            <a:off x="7539683" y="448227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OAuth</a:t>
            </a:r>
            <a:endParaRPr i="0" sz="1100" u="none" cap="none" strike="noStrike">
              <a:solidFill>
                <a:schemeClr val="lt1"/>
              </a:solidFill>
              <a:latin typeface="DM Sans Medium"/>
              <a:ea typeface="DM Sans Medium"/>
              <a:cs typeface="DM Sans Medium"/>
              <a:sym typeface="DM Sans Medium"/>
            </a:endParaRPr>
          </a:p>
        </p:txBody>
      </p:sp>
      <p:sp>
        <p:nvSpPr>
          <p:cNvPr id="2898" name="Google Shape;2898;p426"/>
          <p:cNvSpPr/>
          <p:nvPr/>
        </p:nvSpPr>
        <p:spPr>
          <a:xfrm>
            <a:off x="7539683" y="521139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Marketplace</a:t>
            </a:r>
            <a:endParaRPr i="0" sz="1100" u="none" cap="none" strike="noStrike">
              <a:solidFill>
                <a:schemeClr val="lt1"/>
              </a:solidFill>
              <a:latin typeface="DM Sans Medium"/>
              <a:ea typeface="DM Sans Medium"/>
              <a:cs typeface="DM Sans Medium"/>
              <a:sym typeface="DM Sans Medium"/>
            </a:endParaRPr>
          </a:p>
        </p:txBody>
      </p:sp>
      <p:sp>
        <p:nvSpPr>
          <p:cNvPr id="2899" name="Google Shape;2899;p426"/>
          <p:cNvSpPr/>
          <p:nvPr/>
        </p:nvSpPr>
        <p:spPr>
          <a:xfrm>
            <a:off x="7539683" y="229491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Table ACLs</a:t>
            </a:r>
            <a:endParaRPr i="0" sz="1100" u="none" cap="none" strike="noStrike">
              <a:solidFill>
                <a:schemeClr val="lt1"/>
              </a:solidFill>
              <a:latin typeface="DM Sans Medium"/>
              <a:ea typeface="DM Sans Medium"/>
              <a:cs typeface="DM Sans Medium"/>
              <a:sym typeface="DM Sans Medium"/>
            </a:endParaRPr>
          </a:p>
        </p:txBody>
      </p:sp>
      <p:sp>
        <p:nvSpPr>
          <p:cNvPr id="2900" name="Google Shape;2900;p426"/>
          <p:cNvSpPr/>
          <p:nvPr/>
        </p:nvSpPr>
        <p:spPr>
          <a:xfrm>
            <a:off x="9892667" y="265947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Internet </a:t>
            </a:r>
            <a:r>
              <a:rPr lang="en" sz="1100">
                <a:solidFill>
                  <a:schemeClr val="lt1"/>
                </a:solidFill>
                <a:latin typeface="DM Sans Medium"/>
                <a:ea typeface="DM Sans Medium"/>
                <a:cs typeface="DM Sans Medium"/>
                <a:sym typeface="DM Sans Medium"/>
              </a:rPr>
              <a:t>o</a:t>
            </a:r>
            <a:r>
              <a:rPr i="0" lang="en" sz="1100" u="none" cap="none" strike="noStrike">
                <a:solidFill>
                  <a:schemeClr val="lt1"/>
                </a:solidFill>
                <a:latin typeface="DM Sans Medium"/>
                <a:ea typeface="DM Sans Medium"/>
                <a:cs typeface="DM Sans Medium"/>
                <a:sym typeface="DM Sans Medium"/>
              </a:rPr>
              <a:t>n/</a:t>
            </a:r>
            <a:r>
              <a:rPr lang="en" sz="1100">
                <a:solidFill>
                  <a:schemeClr val="lt1"/>
                </a:solidFill>
                <a:latin typeface="DM Sans Medium"/>
                <a:ea typeface="DM Sans Medium"/>
                <a:cs typeface="DM Sans Medium"/>
                <a:sym typeface="DM Sans Medium"/>
              </a:rPr>
              <a:t>o</a:t>
            </a:r>
            <a:r>
              <a:rPr i="0" lang="en" sz="1100" u="none" cap="none" strike="noStrike">
                <a:solidFill>
                  <a:schemeClr val="lt1"/>
                </a:solidFill>
                <a:latin typeface="DM Sans Medium"/>
                <a:ea typeface="DM Sans Medium"/>
                <a:cs typeface="DM Sans Medium"/>
                <a:sym typeface="DM Sans Medium"/>
              </a:rPr>
              <a:t>ff</a:t>
            </a:r>
            <a:endParaRPr i="0" sz="1100" u="none" cap="none" strike="noStrike">
              <a:solidFill>
                <a:schemeClr val="lt1"/>
              </a:solidFill>
              <a:latin typeface="DM Sans Medium"/>
              <a:ea typeface="DM Sans Medium"/>
              <a:cs typeface="DM Sans Medium"/>
              <a:sym typeface="DM Sans Medium"/>
            </a:endParaRPr>
          </a:p>
        </p:txBody>
      </p:sp>
      <p:sp>
        <p:nvSpPr>
          <p:cNvPr id="2901" name="Google Shape;2901;p426"/>
          <p:cNvSpPr/>
          <p:nvPr/>
        </p:nvSpPr>
        <p:spPr>
          <a:xfrm>
            <a:off x="9892667" y="338859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Warehouses Sys </a:t>
            </a:r>
            <a:r>
              <a:rPr lang="en" sz="1100">
                <a:solidFill>
                  <a:schemeClr val="lt1"/>
                </a:solidFill>
                <a:latin typeface="DM Sans Medium"/>
                <a:ea typeface="DM Sans Medium"/>
                <a:cs typeface="DM Sans Medium"/>
                <a:sym typeface="DM Sans Medium"/>
              </a:rPr>
              <a:t>t</a:t>
            </a:r>
            <a:r>
              <a:rPr i="0" lang="en" sz="1100" u="none" cap="none" strike="noStrike">
                <a:solidFill>
                  <a:schemeClr val="lt1"/>
                </a:solidFill>
                <a:latin typeface="DM Sans Medium"/>
                <a:ea typeface="DM Sans Medium"/>
                <a:cs typeface="DM Sans Medium"/>
                <a:sym typeface="DM Sans Medium"/>
              </a:rPr>
              <a:t>able</a:t>
            </a:r>
            <a:endParaRPr i="0" sz="1100" u="none" cap="none" strike="noStrike">
              <a:solidFill>
                <a:schemeClr val="lt1"/>
              </a:solidFill>
              <a:latin typeface="DM Sans Medium"/>
              <a:ea typeface="DM Sans Medium"/>
              <a:cs typeface="DM Sans Medium"/>
              <a:sym typeface="DM Sans Medium"/>
            </a:endParaRPr>
          </a:p>
        </p:txBody>
      </p:sp>
      <p:sp>
        <p:nvSpPr>
          <p:cNvPr id="2902" name="Google Shape;2902;p426"/>
          <p:cNvSpPr/>
          <p:nvPr/>
        </p:nvSpPr>
        <p:spPr>
          <a:xfrm>
            <a:off x="9892667" y="302403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Queries </a:t>
            </a:r>
            <a:r>
              <a:rPr lang="en" sz="1100">
                <a:solidFill>
                  <a:schemeClr val="lt1"/>
                </a:solidFill>
                <a:latin typeface="DM Sans Medium"/>
                <a:ea typeface="DM Sans Medium"/>
                <a:cs typeface="DM Sans Medium"/>
                <a:sym typeface="DM Sans Medium"/>
              </a:rPr>
              <a:t>s</a:t>
            </a:r>
            <a:r>
              <a:rPr i="0" lang="en" sz="1100" u="none" cap="none" strike="noStrike">
                <a:solidFill>
                  <a:schemeClr val="lt1"/>
                </a:solidFill>
                <a:latin typeface="DM Sans Medium"/>
                <a:ea typeface="DM Sans Medium"/>
                <a:cs typeface="DM Sans Medium"/>
                <a:sym typeface="DM Sans Medium"/>
              </a:rPr>
              <a:t>ystem </a:t>
            </a:r>
            <a:r>
              <a:rPr lang="en" sz="1100">
                <a:solidFill>
                  <a:schemeClr val="lt1"/>
                </a:solidFill>
                <a:latin typeface="DM Sans Medium"/>
                <a:ea typeface="DM Sans Medium"/>
                <a:cs typeface="DM Sans Medium"/>
                <a:sym typeface="DM Sans Medium"/>
              </a:rPr>
              <a:t>t</a:t>
            </a:r>
            <a:r>
              <a:rPr i="0" lang="en" sz="1100" u="none" cap="none" strike="noStrike">
                <a:solidFill>
                  <a:schemeClr val="lt1"/>
                </a:solidFill>
                <a:latin typeface="DM Sans Medium"/>
                <a:ea typeface="DM Sans Medium"/>
                <a:cs typeface="DM Sans Medium"/>
                <a:sym typeface="DM Sans Medium"/>
              </a:rPr>
              <a:t>able</a:t>
            </a:r>
            <a:endParaRPr i="0" sz="1100" u="none" cap="none" strike="noStrike">
              <a:solidFill>
                <a:schemeClr val="lt1"/>
              </a:solidFill>
              <a:latin typeface="DM Sans Medium"/>
              <a:ea typeface="DM Sans Medium"/>
              <a:cs typeface="DM Sans Medium"/>
              <a:sym typeface="DM Sans Medium"/>
            </a:endParaRPr>
          </a:p>
        </p:txBody>
      </p:sp>
      <p:sp>
        <p:nvSpPr>
          <p:cNvPr id="2903" name="Google Shape;2903;p426"/>
          <p:cNvSpPr/>
          <p:nvPr/>
        </p:nvSpPr>
        <p:spPr>
          <a:xfrm>
            <a:off x="9892667" y="375315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WH Events Sys </a:t>
            </a:r>
            <a:r>
              <a:rPr lang="en" sz="1100">
                <a:solidFill>
                  <a:schemeClr val="lt1"/>
                </a:solidFill>
                <a:latin typeface="DM Sans Medium"/>
                <a:ea typeface="DM Sans Medium"/>
                <a:cs typeface="DM Sans Medium"/>
                <a:sym typeface="DM Sans Medium"/>
              </a:rPr>
              <a:t>t</a:t>
            </a:r>
            <a:r>
              <a:rPr i="0" lang="en" sz="1100" u="none" cap="none" strike="noStrike">
                <a:solidFill>
                  <a:schemeClr val="lt1"/>
                </a:solidFill>
                <a:latin typeface="DM Sans Medium"/>
                <a:ea typeface="DM Sans Medium"/>
                <a:cs typeface="DM Sans Medium"/>
                <a:sym typeface="DM Sans Medium"/>
              </a:rPr>
              <a:t>able</a:t>
            </a:r>
            <a:endParaRPr i="0" sz="1100" u="none" cap="none" strike="noStrike">
              <a:solidFill>
                <a:schemeClr val="lt1"/>
              </a:solidFill>
              <a:latin typeface="DM Sans Medium"/>
              <a:ea typeface="DM Sans Medium"/>
              <a:cs typeface="DM Sans Medium"/>
              <a:sym typeface="DM Sans Medium"/>
            </a:endParaRPr>
          </a:p>
        </p:txBody>
      </p:sp>
      <p:sp>
        <p:nvSpPr>
          <p:cNvPr id="2904" name="Google Shape;2904;p426"/>
          <p:cNvSpPr/>
          <p:nvPr/>
        </p:nvSpPr>
        <p:spPr>
          <a:xfrm>
            <a:off x="9892667" y="448227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Foreign/</a:t>
            </a:r>
            <a:r>
              <a:rPr lang="en" sz="1100">
                <a:solidFill>
                  <a:schemeClr val="lt1"/>
                </a:solidFill>
                <a:latin typeface="DM Sans Medium"/>
                <a:ea typeface="DM Sans Medium"/>
                <a:cs typeface="DM Sans Medium"/>
                <a:sym typeface="DM Sans Medium"/>
              </a:rPr>
              <a:t>p</a:t>
            </a:r>
            <a:r>
              <a:rPr i="0" lang="en" sz="1100" u="none" cap="none" strike="noStrike">
                <a:solidFill>
                  <a:schemeClr val="lt1"/>
                </a:solidFill>
                <a:latin typeface="DM Sans Medium"/>
                <a:ea typeface="DM Sans Medium"/>
                <a:cs typeface="DM Sans Medium"/>
                <a:sym typeface="DM Sans Medium"/>
              </a:rPr>
              <a:t>rimary </a:t>
            </a:r>
            <a:r>
              <a:rPr lang="en" sz="1100">
                <a:solidFill>
                  <a:schemeClr val="lt1"/>
                </a:solidFill>
                <a:latin typeface="DM Sans Medium"/>
                <a:ea typeface="DM Sans Medium"/>
                <a:cs typeface="DM Sans Medium"/>
                <a:sym typeface="DM Sans Medium"/>
              </a:rPr>
              <a:t>k</a:t>
            </a:r>
            <a:r>
              <a:rPr i="0" lang="en" sz="1100" u="none" cap="none" strike="noStrike">
                <a:solidFill>
                  <a:schemeClr val="lt1"/>
                </a:solidFill>
                <a:latin typeface="DM Sans Medium"/>
                <a:ea typeface="DM Sans Medium"/>
                <a:cs typeface="DM Sans Medium"/>
                <a:sym typeface="DM Sans Medium"/>
              </a:rPr>
              <a:t>eys</a:t>
            </a:r>
            <a:endParaRPr i="0" sz="1100" u="none" cap="none" strike="noStrike">
              <a:solidFill>
                <a:schemeClr val="lt1"/>
              </a:solidFill>
              <a:latin typeface="DM Sans Medium"/>
              <a:ea typeface="DM Sans Medium"/>
              <a:cs typeface="DM Sans Medium"/>
              <a:sym typeface="DM Sans Medium"/>
            </a:endParaRPr>
          </a:p>
        </p:txBody>
      </p:sp>
      <p:sp>
        <p:nvSpPr>
          <p:cNvPr id="2905" name="Google Shape;2905;p426"/>
          <p:cNvSpPr/>
          <p:nvPr/>
        </p:nvSpPr>
        <p:spPr>
          <a:xfrm>
            <a:off x="9892667" y="229491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Billing </a:t>
            </a:r>
            <a:r>
              <a:rPr lang="en" sz="1100">
                <a:solidFill>
                  <a:schemeClr val="lt1"/>
                </a:solidFill>
                <a:latin typeface="DM Sans Medium"/>
                <a:ea typeface="DM Sans Medium"/>
                <a:cs typeface="DM Sans Medium"/>
                <a:sym typeface="DM Sans Medium"/>
              </a:rPr>
              <a:t>s</a:t>
            </a:r>
            <a:r>
              <a:rPr i="0" lang="en" sz="1100" u="none" cap="none" strike="noStrike">
                <a:solidFill>
                  <a:schemeClr val="lt1"/>
                </a:solidFill>
                <a:latin typeface="DM Sans Medium"/>
                <a:ea typeface="DM Sans Medium"/>
                <a:cs typeface="DM Sans Medium"/>
                <a:sym typeface="DM Sans Medium"/>
              </a:rPr>
              <a:t>ystem </a:t>
            </a:r>
            <a:r>
              <a:rPr lang="en" sz="1100">
                <a:solidFill>
                  <a:schemeClr val="lt1"/>
                </a:solidFill>
                <a:latin typeface="DM Sans Medium"/>
                <a:ea typeface="DM Sans Medium"/>
                <a:cs typeface="DM Sans Medium"/>
                <a:sym typeface="DM Sans Medium"/>
              </a:rPr>
              <a:t>t</a:t>
            </a:r>
            <a:r>
              <a:rPr i="0" lang="en" sz="1100" u="none" cap="none" strike="noStrike">
                <a:solidFill>
                  <a:schemeClr val="lt1"/>
                </a:solidFill>
                <a:latin typeface="DM Sans Medium"/>
                <a:ea typeface="DM Sans Medium"/>
                <a:cs typeface="DM Sans Medium"/>
                <a:sym typeface="DM Sans Medium"/>
              </a:rPr>
              <a:t>ables</a:t>
            </a:r>
            <a:endParaRPr i="0" sz="1100" u="none" cap="none" strike="noStrike">
              <a:solidFill>
                <a:schemeClr val="lt1"/>
              </a:solidFill>
              <a:latin typeface="DM Sans Medium"/>
              <a:ea typeface="DM Sans Medium"/>
              <a:cs typeface="DM Sans Medium"/>
              <a:sym typeface="DM Sans Medium"/>
            </a:endParaRPr>
          </a:p>
        </p:txBody>
      </p:sp>
      <p:sp>
        <p:nvSpPr>
          <p:cNvPr id="2906" name="Google Shape;2906;p426"/>
          <p:cNvSpPr/>
          <p:nvPr/>
        </p:nvSpPr>
        <p:spPr>
          <a:xfrm>
            <a:off x="9892667" y="484683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Query </a:t>
            </a:r>
            <a:r>
              <a:rPr lang="en" sz="1100">
                <a:solidFill>
                  <a:schemeClr val="lt1"/>
                </a:solidFill>
                <a:latin typeface="DM Sans Medium"/>
                <a:ea typeface="DM Sans Medium"/>
                <a:cs typeface="DM Sans Medium"/>
                <a:sym typeface="DM Sans Medium"/>
              </a:rPr>
              <a:t>h</a:t>
            </a:r>
            <a:r>
              <a:rPr i="0" lang="en" sz="1100" u="none" cap="none" strike="noStrike">
                <a:solidFill>
                  <a:schemeClr val="lt1"/>
                </a:solidFill>
                <a:latin typeface="DM Sans Medium"/>
                <a:ea typeface="DM Sans Medium"/>
                <a:cs typeface="DM Sans Medium"/>
                <a:sym typeface="DM Sans Medium"/>
              </a:rPr>
              <a:t>istory</a:t>
            </a:r>
            <a:endParaRPr i="0" sz="1100" u="none" cap="none" strike="noStrike">
              <a:solidFill>
                <a:schemeClr val="lt1"/>
              </a:solidFill>
              <a:latin typeface="DM Sans Medium"/>
              <a:ea typeface="DM Sans Medium"/>
              <a:cs typeface="DM Sans Medium"/>
              <a:sym typeface="DM Sans Medium"/>
            </a:endParaRPr>
          </a:p>
        </p:txBody>
      </p:sp>
      <p:sp>
        <p:nvSpPr>
          <p:cNvPr id="2907" name="Google Shape;2907;p426"/>
          <p:cNvSpPr/>
          <p:nvPr/>
        </p:nvSpPr>
        <p:spPr>
          <a:xfrm>
            <a:off x="9892667" y="411771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Query </a:t>
            </a:r>
            <a:r>
              <a:rPr lang="en" sz="1100">
                <a:solidFill>
                  <a:schemeClr val="lt1"/>
                </a:solidFill>
                <a:latin typeface="DM Sans Medium"/>
                <a:ea typeface="DM Sans Medium"/>
                <a:cs typeface="DM Sans Medium"/>
                <a:sym typeface="DM Sans Medium"/>
              </a:rPr>
              <a:t>d</a:t>
            </a:r>
            <a:r>
              <a:rPr i="0" lang="en" sz="1100" u="none" cap="none" strike="noStrike">
                <a:solidFill>
                  <a:schemeClr val="lt1"/>
                </a:solidFill>
                <a:latin typeface="DM Sans Medium"/>
                <a:ea typeface="DM Sans Medium"/>
                <a:cs typeface="DM Sans Medium"/>
                <a:sym typeface="DM Sans Medium"/>
              </a:rPr>
              <a:t>uration </a:t>
            </a:r>
            <a:r>
              <a:rPr lang="en" sz="1100">
                <a:solidFill>
                  <a:schemeClr val="lt1"/>
                </a:solidFill>
                <a:latin typeface="DM Sans Medium"/>
                <a:ea typeface="DM Sans Medium"/>
                <a:cs typeface="DM Sans Medium"/>
                <a:sym typeface="DM Sans Medium"/>
              </a:rPr>
              <a:t>l</a:t>
            </a:r>
            <a:r>
              <a:rPr i="0" lang="en" sz="1100" u="none" cap="none" strike="noStrike">
                <a:solidFill>
                  <a:schemeClr val="lt1"/>
                </a:solidFill>
                <a:latin typeface="DM Sans Medium"/>
                <a:ea typeface="DM Sans Medium"/>
                <a:cs typeface="DM Sans Medium"/>
                <a:sym typeface="DM Sans Medium"/>
              </a:rPr>
              <a:t>imits</a:t>
            </a:r>
            <a:endParaRPr i="0" sz="1100" u="none" cap="none" strike="noStrike">
              <a:solidFill>
                <a:schemeClr val="lt1"/>
              </a:solidFill>
              <a:latin typeface="DM Sans Medium"/>
              <a:ea typeface="DM Sans Medium"/>
              <a:cs typeface="DM Sans Medium"/>
              <a:sym typeface="DM Sans Medium"/>
            </a:endParaRPr>
          </a:p>
        </p:txBody>
      </p:sp>
      <p:sp>
        <p:nvSpPr>
          <p:cNvPr id="2908" name="Google Shape;2908;p426"/>
          <p:cNvSpPr/>
          <p:nvPr/>
        </p:nvSpPr>
        <p:spPr>
          <a:xfrm>
            <a:off x="9892667" y="5575956"/>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Warehouse </a:t>
            </a:r>
            <a:r>
              <a:rPr lang="en" sz="1100">
                <a:solidFill>
                  <a:schemeClr val="lt1"/>
                </a:solidFill>
                <a:latin typeface="DM Sans Medium"/>
                <a:ea typeface="DM Sans Medium"/>
                <a:cs typeface="DM Sans Medium"/>
                <a:sym typeface="DM Sans Medium"/>
              </a:rPr>
              <a:t>m</a:t>
            </a:r>
            <a:r>
              <a:rPr i="0" lang="en" sz="1100" u="none" cap="none" strike="noStrike">
                <a:solidFill>
                  <a:schemeClr val="lt1"/>
                </a:solidFill>
                <a:latin typeface="DM Sans Medium"/>
                <a:ea typeface="DM Sans Medium"/>
                <a:cs typeface="DM Sans Medium"/>
                <a:sym typeface="DM Sans Medium"/>
              </a:rPr>
              <a:t>onitoring</a:t>
            </a:r>
            <a:endParaRPr i="0" sz="1100" u="none" cap="none" strike="noStrike">
              <a:solidFill>
                <a:schemeClr val="lt1"/>
              </a:solidFill>
              <a:latin typeface="DM Sans Medium"/>
              <a:ea typeface="DM Sans Medium"/>
              <a:cs typeface="DM Sans Medium"/>
              <a:sym typeface="DM Sans Medium"/>
            </a:endParaRPr>
          </a:p>
        </p:txBody>
      </p:sp>
      <p:sp>
        <p:nvSpPr>
          <p:cNvPr id="2909" name="Google Shape;2909;p426"/>
          <p:cNvSpPr/>
          <p:nvPr/>
        </p:nvSpPr>
        <p:spPr>
          <a:xfrm>
            <a:off x="9892667" y="5211397"/>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Query </a:t>
            </a:r>
            <a:r>
              <a:rPr lang="en" sz="1100">
                <a:solidFill>
                  <a:schemeClr val="lt1"/>
                </a:solidFill>
                <a:latin typeface="DM Sans Medium"/>
                <a:ea typeface="DM Sans Medium"/>
                <a:cs typeface="DM Sans Medium"/>
                <a:sym typeface="DM Sans Medium"/>
              </a:rPr>
              <a:t>p</a:t>
            </a:r>
            <a:r>
              <a:rPr i="0" lang="en" sz="1100" u="none" cap="none" strike="noStrike">
                <a:solidFill>
                  <a:schemeClr val="lt1"/>
                </a:solidFill>
                <a:latin typeface="DM Sans Medium"/>
                <a:ea typeface="DM Sans Medium"/>
                <a:cs typeface="DM Sans Medium"/>
                <a:sym typeface="DM Sans Medium"/>
              </a:rPr>
              <a:t>rofiling</a:t>
            </a:r>
            <a:endParaRPr i="0" sz="1100" u="none" cap="none" strike="noStrike">
              <a:solidFill>
                <a:schemeClr val="lt1"/>
              </a:solidFill>
              <a:latin typeface="DM Sans Medium"/>
              <a:ea typeface="DM Sans Medium"/>
              <a:cs typeface="DM Sans Medium"/>
              <a:sym typeface="DM Sans Medium"/>
            </a:endParaRPr>
          </a:p>
        </p:txBody>
      </p:sp>
      <p:sp>
        <p:nvSpPr>
          <p:cNvPr id="2910" name="Google Shape;2910;p426"/>
          <p:cNvSpPr/>
          <p:nvPr/>
        </p:nvSpPr>
        <p:spPr>
          <a:xfrm>
            <a:off x="9892667" y="193035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Can </a:t>
            </a:r>
            <a:r>
              <a:rPr lang="en" sz="1100">
                <a:solidFill>
                  <a:schemeClr val="lt1"/>
                </a:solidFill>
                <a:latin typeface="DM Sans Medium"/>
                <a:ea typeface="DM Sans Medium"/>
                <a:cs typeface="DM Sans Medium"/>
                <a:sym typeface="DM Sans Medium"/>
              </a:rPr>
              <a:t>m</a:t>
            </a:r>
            <a:r>
              <a:rPr i="0" lang="en" sz="1100" u="none" cap="none" strike="noStrike">
                <a:solidFill>
                  <a:schemeClr val="lt1"/>
                </a:solidFill>
                <a:latin typeface="DM Sans Medium"/>
                <a:ea typeface="DM Sans Medium"/>
                <a:cs typeface="DM Sans Medium"/>
                <a:sym typeface="DM Sans Medium"/>
              </a:rPr>
              <a:t>onitor </a:t>
            </a:r>
            <a:r>
              <a:rPr lang="en" sz="1100">
                <a:solidFill>
                  <a:schemeClr val="lt1"/>
                </a:solidFill>
                <a:latin typeface="DM Sans Medium"/>
                <a:ea typeface="DM Sans Medium"/>
                <a:cs typeface="DM Sans Medium"/>
                <a:sym typeface="DM Sans Medium"/>
              </a:rPr>
              <a:t>p</a:t>
            </a:r>
            <a:r>
              <a:rPr i="0" lang="en" sz="1100" u="none" cap="none" strike="noStrike">
                <a:solidFill>
                  <a:schemeClr val="lt1"/>
                </a:solidFill>
                <a:latin typeface="DM Sans Medium"/>
                <a:ea typeface="DM Sans Medium"/>
                <a:cs typeface="DM Sans Medium"/>
                <a:sym typeface="DM Sans Medium"/>
              </a:rPr>
              <a:t>ermissions</a:t>
            </a:r>
            <a:endParaRPr i="0" sz="1100" u="none" cap="none" strike="noStrike">
              <a:solidFill>
                <a:schemeClr val="lt1"/>
              </a:solidFill>
              <a:latin typeface="DM Sans Medium"/>
              <a:ea typeface="DM Sans Medium"/>
              <a:cs typeface="DM Sans Medium"/>
              <a:sym typeface="DM Sans Medium"/>
            </a:endParaRPr>
          </a:p>
        </p:txBody>
      </p:sp>
      <p:sp>
        <p:nvSpPr>
          <p:cNvPr id="2911" name="Google Shape;2911;p426"/>
          <p:cNvSpPr/>
          <p:nvPr/>
        </p:nvSpPr>
        <p:spPr>
          <a:xfrm>
            <a:off x="2819946" y="3388608"/>
            <a:ext cx="1765200" cy="260700"/>
          </a:xfrm>
          <a:prstGeom prst="rect">
            <a:avLst/>
          </a:prstGeom>
          <a:solidFill>
            <a:schemeClr val="accent3"/>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1"/>
                </a:solidFill>
                <a:latin typeface="DM Sans Medium"/>
                <a:ea typeface="DM Sans Medium"/>
                <a:cs typeface="DM Sans Medium"/>
                <a:sym typeface="DM Sans Medium"/>
              </a:rPr>
              <a:t>Foreign/</a:t>
            </a:r>
            <a:r>
              <a:rPr lang="en" sz="1100">
                <a:solidFill>
                  <a:schemeClr val="lt1"/>
                </a:solidFill>
                <a:latin typeface="DM Sans Medium"/>
                <a:ea typeface="DM Sans Medium"/>
                <a:cs typeface="DM Sans Medium"/>
                <a:sym typeface="DM Sans Medium"/>
              </a:rPr>
              <a:t>p</a:t>
            </a:r>
            <a:r>
              <a:rPr i="0" lang="en" sz="1100" u="none" cap="none" strike="noStrike">
                <a:solidFill>
                  <a:schemeClr val="lt1"/>
                </a:solidFill>
                <a:latin typeface="DM Sans Medium"/>
                <a:ea typeface="DM Sans Medium"/>
                <a:cs typeface="DM Sans Medium"/>
                <a:sym typeface="DM Sans Medium"/>
              </a:rPr>
              <a:t>rimary </a:t>
            </a:r>
            <a:r>
              <a:rPr lang="en" sz="1100">
                <a:solidFill>
                  <a:schemeClr val="lt1"/>
                </a:solidFill>
                <a:latin typeface="DM Sans Medium"/>
                <a:ea typeface="DM Sans Medium"/>
                <a:cs typeface="DM Sans Medium"/>
                <a:sym typeface="DM Sans Medium"/>
              </a:rPr>
              <a:t>k</a:t>
            </a:r>
            <a:r>
              <a:rPr i="0" lang="en" sz="1100" u="none" cap="none" strike="noStrike">
                <a:solidFill>
                  <a:schemeClr val="lt1"/>
                </a:solidFill>
                <a:latin typeface="DM Sans Medium"/>
                <a:ea typeface="DM Sans Medium"/>
                <a:cs typeface="DM Sans Medium"/>
                <a:sym typeface="DM Sans Medium"/>
              </a:rPr>
              <a:t>eys</a:t>
            </a:r>
            <a:endParaRPr i="0" sz="1100" u="none" cap="none" strike="noStrike">
              <a:solidFill>
                <a:schemeClr val="lt1"/>
              </a:solidFill>
              <a:latin typeface="DM Sans Medium"/>
              <a:ea typeface="DM Sans Medium"/>
              <a:cs typeface="DM Sans Medium"/>
              <a:sym typeface="DM Sans Medium"/>
            </a:endParaRPr>
          </a:p>
        </p:txBody>
      </p:sp>
      <p:sp>
        <p:nvSpPr>
          <p:cNvPr id="2912" name="Google Shape;2912;p426"/>
          <p:cNvSpPr/>
          <p:nvPr/>
        </p:nvSpPr>
        <p:spPr>
          <a:xfrm rot="-5400000">
            <a:off x="3604277" y="2456558"/>
            <a:ext cx="273600" cy="6765000"/>
          </a:xfrm>
          <a:prstGeom prst="leftBracket">
            <a:avLst>
              <a:gd fmla="val 0" name="adj"/>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Inter"/>
              <a:ea typeface="Inter"/>
              <a:cs typeface="Inter"/>
              <a:sym typeface="Inter"/>
            </a:endParaRPr>
          </a:p>
        </p:txBody>
      </p:sp>
      <p:sp>
        <p:nvSpPr>
          <p:cNvPr id="2913" name="Google Shape;2913;p426"/>
          <p:cNvSpPr/>
          <p:nvPr/>
        </p:nvSpPr>
        <p:spPr>
          <a:xfrm rot="-5400000">
            <a:off x="9432854" y="3578408"/>
            <a:ext cx="273600" cy="4521300"/>
          </a:xfrm>
          <a:prstGeom prst="leftBracket">
            <a:avLst>
              <a:gd fmla="val 0" name="adj"/>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Inter"/>
              <a:ea typeface="Inter"/>
              <a:cs typeface="Inter"/>
              <a:sym typeface="Inter"/>
            </a:endParaRPr>
          </a:p>
        </p:txBody>
      </p:sp>
      <p:sp>
        <p:nvSpPr>
          <p:cNvPr id="2914" name="Google Shape;2914;p426"/>
          <p:cNvSpPr txBox="1"/>
          <p:nvPr>
            <p:ph idx="2" type="body"/>
          </p:nvPr>
        </p:nvSpPr>
        <p:spPr>
          <a:xfrm>
            <a:off x="748484" y="1172323"/>
            <a:ext cx="106593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Lowering migration cost</a:t>
            </a:r>
            <a:endParaRPr/>
          </a:p>
        </p:txBody>
      </p:sp>
      <p:sp>
        <p:nvSpPr>
          <p:cNvPr id="2915" name="Google Shape;2915;p426"/>
          <p:cNvSpPr txBox="1"/>
          <p:nvPr/>
        </p:nvSpPr>
        <p:spPr>
          <a:xfrm>
            <a:off x="646568" y="6361500"/>
            <a:ext cx="53778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5"/>
                </a:solidFill>
                <a:latin typeface="DM Sans"/>
                <a:ea typeface="DM Sans"/>
                <a:cs typeface="DM Sans"/>
                <a:sym typeface="DM Sans"/>
              </a:rPr>
              <a:t>©202</a:t>
            </a:r>
            <a:r>
              <a:rPr lang="en" sz="1100">
                <a:solidFill>
                  <a:schemeClr val="accent5"/>
                </a:solidFill>
                <a:latin typeface="DM Sans"/>
                <a:ea typeface="DM Sans"/>
                <a:cs typeface="DM Sans"/>
                <a:sym typeface="DM Sans"/>
              </a:rPr>
              <a:t>4</a:t>
            </a:r>
            <a:r>
              <a:rPr b="0" i="0" lang="en" sz="1100" u="none" cap="none" strike="noStrike">
                <a:solidFill>
                  <a:schemeClr val="accent5"/>
                </a:solidFill>
                <a:latin typeface="DM Sans"/>
                <a:ea typeface="DM Sans"/>
                <a:cs typeface="DM Sans"/>
                <a:sym typeface="DM Sans"/>
              </a:rPr>
              <a:t> Databricks Inc. — All rights reserved</a:t>
            </a:r>
            <a:endParaRPr b="0" i="0" sz="1100" u="none" cap="none" strike="noStrike">
              <a:solidFill>
                <a:schemeClr val="accent5"/>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9" name="Shape 2919"/>
        <p:cNvGrpSpPr/>
        <p:nvPr/>
      </p:nvGrpSpPr>
      <p:grpSpPr>
        <a:xfrm>
          <a:off x="0" y="0"/>
          <a:ext cx="0" cy="0"/>
          <a:chOff x="0" y="0"/>
          <a:chExt cx="0" cy="0"/>
        </a:xfrm>
      </p:grpSpPr>
      <p:sp>
        <p:nvSpPr>
          <p:cNvPr id="2920" name="Google Shape;2920;p427"/>
          <p:cNvSpPr txBox="1"/>
          <p:nvPr>
            <p:ph type="ctrTitle"/>
          </p:nvPr>
        </p:nvSpPr>
        <p:spPr>
          <a:xfrm>
            <a:off x="761808" y="1186975"/>
            <a:ext cx="6181200" cy="238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Migration Approaches</a:t>
            </a:r>
            <a:endParaRPr/>
          </a:p>
        </p:txBody>
      </p:sp>
      <p:sp>
        <p:nvSpPr>
          <p:cNvPr id="2921" name="Google Shape;2921;p427"/>
          <p:cNvSpPr txBox="1"/>
          <p:nvPr>
            <p:ph idx="12" type="sldNum"/>
          </p:nvPr>
        </p:nvSpPr>
        <p:spPr>
          <a:xfrm>
            <a:off x="11097783"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22" name="Google Shape;2922;p427"/>
          <p:cNvSpPr txBox="1"/>
          <p:nvPr>
            <p:ph idx="1" type="subTitle"/>
          </p:nvPr>
        </p:nvSpPr>
        <p:spPr>
          <a:xfrm>
            <a:off x="761817" y="5756000"/>
            <a:ext cx="5262300" cy="492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
        <p:nvSpPr>
          <p:cNvPr id="2923" name="Google Shape;2923;p427"/>
          <p:cNvSpPr txBox="1"/>
          <p:nvPr>
            <p:ph idx="2" type="subTitle"/>
          </p:nvPr>
        </p:nvSpPr>
        <p:spPr>
          <a:xfrm>
            <a:off x="761817" y="3835400"/>
            <a:ext cx="6170100" cy="1224300"/>
          </a:xfrm>
          <a:prstGeom prst="rect">
            <a:avLst/>
          </a:prstGeom>
        </p:spPr>
        <p:txBody>
          <a:bodyPr anchorCtr="0" anchor="t" bIns="0" lIns="91425"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428"/>
          <p:cNvSpPr txBox="1"/>
          <p:nvPr>
            <p:ph type="title"/>
          </p:nvPr>
        </p:nvSpPr>
        <p:spPr>
          <a:xfrm>
            <a:off x="460867" y="365127"/>
            <a:ext cx="11257200" cy="992100"/>
          </a:xfrm>
          <a:prstGeom prst="rect">
            <a:avLst/>
          </a:prstGeom>
        </p:spPr>
        <p:txBody>
          <a:bodyPr anchorCtr="0" anchor="ctr" bIns="60925" lIns="0" spcFirstLastPara="1" rIns="0" wrap="square" tIns="60925">
            <a:noAutofit/>
          </a:bodyPr>
          <a:lstStyle/>
          <a:p>
            <a:pPr indent="0" lvl="0" marL="0" rtl="0" algn="l">
              <a:spcBef>
                <a:spcPts val="0"/>
              </a:spcBef>
              <a:spcAft>
                <a:spcPts val="0"/>
              </a:spcAft>
              <a:buNone/>
            </a:pPr>
            <a:r>
              <a:rPr lang="en"/>
              <a:t>Choices during EDW Modernization? </a:t>
            </a:r>
            <a:endParaRPr/>
          </a:p>
        </p:txBody>
      </p:sp>
      <p:sp>
        <p:nvSpPr>
          <p:cNvPr id="2930" name="Google Shape;2930;p428"/>
          <p:cNvSpPr/>
          <p:nvPr/>
        </p:nvSpPr>
        <p:spPr>
          <a:xfrm>
            <a:off x="377839" y="2180400"/>
            <a:ext cx="5360092" cy="3734133"/>
          </a:xfrm>
          <a:prstGeom prst="flowChartPunchedCard">
            <a:avLst/>
          </a:prstGeom>
          <a:solidFill>
            <a:schemeClr val="accent5"/>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 sz="4800">
                <a:solidFill>
                  <a:schemeClr val="lt1"/>
                </a:solidFill>
                <a:latin typeface="Barlow"/>
                <a:ea typeface="Barlow"/>
                <a:cs typeface="Barlow"/>
                <a:sym typeface="Barlow"/>
              </a:rPr>
              <a:t>Option 1: </a:t>
            </a:r>
            <a:endParaRPr b="1" sz="4800">
              <a:solidFill>
                <a:schemeClr val="lt1"/>
              </a:solidFill>
              <a:latin typeface="Barlow"/>
              <a:ea typeface="Barlow"/>
              <a:cs typeface="Barlow"/>
              <a:sym typeface="Barlow"/>
            </a:endParaRPr>
          </a:p>
          <a:p>
            <a:pPr indent="0" lvl="0" marL="0" rtl="0" algn="ctr">
              <a:spcBef>
                <a:spcPts val="0"/>
              </a:spcBef>
              <a:spcAft>
                <a:spcPts val="0"/>
              </a:spcAft>
              <a:buNone/>
            </a:pPr>
            <a:r>
              <a:rPr lang="en" sz="4000">
                <a:solidFill>
                  <a:schemeClr val="lt1"/>
                </a:solidFill>
                <a:latin typeface="Barlow"/>
                <a:ea typeface="Barlow"/>
                <a:cs typeface="Barlow"/>
                <a:sym typeface="Barlow"/>
              </a:rPr>
              <a:t>Lift and Shift to yet another Cloud Data Warehouse? </a:t>
            </a:r>
            <a:endParaRPr sz="4000">
              <a:solidFill>
                <a:schemeClr val="lt1"/>
              </a:solidFill>
              <a:latin typeface="Barlow"/>
              <a:ea typeface="Barlow"/>
              <a:cs typeface="Barlow"/>
              <a:sym typeface="Barlow"/>
            </a:endParaRPr>
          </a:p>
        </p:txBody>
      </p:sp>
      <p:sp>
        <p:nvSpPr>
          <p:cNvPr id="2931" name="Google Shape;2931;p428"/>
          <p:cNvSpPr/>
          <p:nvPr/>
        </p:nvSpPr>
        <p:spPr>
          <a:xfrm>
            <a:off x="6167590" y="2180400"/>
            <a:ext cx="5360092" cy="3734133"/>
          </a:xfrm>
          <a:prstGeom prst="flowChartPunchedCard">
            <a:avLst/>
          </a:prstGeom>
          <a:solidFill>
            <a:schemeClr val="accent5"/>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 sz="4800">
                <a:solidFill>
                  <a:schemeClr val="lt1"/>
                </a:solidFill>
                <a:latin typeface="Barlow"/>
                <a:ea typeface="Barlow"/>
                <a:cs typeface="Barlow"/>
                <a:sym typeface="Barlow"/>
              </a:rPr>
              <a:t>           Option 2:</a:t>
            </a:r>
            <a:endParaRPr b="1" sz="4800">
              <a:solidFill>
                <a:schemeClr val="lt1"/>
              </a:solidFill>
              <a:latin typeface="Barlow"/>
              <a:ea typeface="Barlow"/>
              <a:cs typeface="Barlow"/>
              <a:sym typeface="Barlow"/>
            </a:endParaRPr>
          </a:p>
          <a:p>
            <a:pPr indent="0" lvl="0" marL="0" rtl="0" algn="ctr">
              <a:spcBef>
                <a:spcPts val="0"/>
              </a:spcBef>
              <a:spcAft>
                <a:spcPts val="0"/>
              </a:spcAft>
              <a:buNone/>
            </a:pPr>
            <a:r>
              <a:rPr b="1" lang="en" sz="4800">
                <a:solidFill>
                  <a:schemeClr val="lt1"/>
                </a:solidFill>
                <a:latin typeface="Barlow"/>
                <a:ea typeface="Barlow"/>
                <a:cs typeface="Barlow"/>
                <a:sym typeface="Barlow"/>
              </a:rPr>
              <a:t> </a:t>
            </a:r>
            <a:r>
              <a:rPr lang="en" sz="4000">
                <a:solidFill>
                  <a:schemeClr val="lt1"/>
                </a:solidFill>
                <a:latin typeface="Barlow"/>
                <a:ea typeface="Barlow"/>
                <a:cs typeface="Barlow"/>
                <a:sym typeface="Barlow"/>
              </a:rPr>
              <a:t>Modernize your architecture on Open Lakehouse</a:t>
            </a:r>
            <a:endParaRPr sz="4000">
              <a:solidFill>
                <a:schemeClr val="lt1"/>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atabricks Theme - Dark">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Databricks Theme - Dark">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Theme - Dark">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